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66" r:id="rId2"/>
    <p:sldId id="267" r:id="rId3"/>
    <p:sldId id="269" r:id="rId4"/>
    <p:sldId id="270" r:id="rId5"/>
    <p:sldId id="277" r:id="rId6"/>
    <p:sldId id="278" r:id="rId7"/>
    <p:sldId id="268" r:id="rId8"/>
    <p:sldId id="279" r:id="rId9"/>
    <p:sldId id="263" r:id="rId10"/>
    <p:sldId id="256" r:id="rId11"/>
    <p:sldId id="258" r:id="rId12"/>
    <p:sldId id="257" r:id="rId13"/>
    <p:sldId id="271" r:id="rId14"/>
    <p:sldId id="265" r:id="rId15"/>
    <p:sldId id="274" r:id="rId16"/>
    <p:sldId id="260" r:id="rId17"/>
    <p:sldId id="275" r:id="rId18"/>
    <p:sldId id="276" r:id="rId19"/>
  </p:sldIdLst>
  <p:sldSz cx="14630400" cy="8229600"/>
  <p:notesSz cx="8229600" cy="14630400"/>
  <p:embeddedFontLst>
    <p:embeddedFont>
      <p:font typeface="Century" panose="02040604050505020304" pitchFamily="18" charset="0"/>
      <p:regular r:id="rId21"/>
    </p:embeddedFont>
    <p:embeddedFont>
      <p:font typeface="Epilogue" panose="020B0604020202020204" charset="0"/>
      <p:regular r:id="rId22"/>
    </p:embeddedFont>
    <p:embeddedFont>
      <p:font typeface="Fraunces Medium" panose="020B0604020202020204" charset="0"/>
      <p:regular r:id="rId23"/>
    </p:embeddedFont>
    <p:embeddedFont>
      <p:font typeface="Garamond" panose="02020404030301010803" pitchFamily="18" charset="0"/>
      <p:regular r:id="rId24"/>
      <p:bold r:id="rId25"/>
      <p: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POORVA KULKARNI" userId="7a6c01bed564be66" providerId="LiveId" clId="{FAE8A6A8-791A-40C7-B06C-F04C74F2E502}"/>
    <pc:docChg chg="undo redo custSel addSld delSld modSld sldOrd">
      <pc:chgData name="APOORVA KULKARNI" userId="7a6c01bed564be66" providerId="LiveId" clId="{FAE8A6A8-791A-40C7-B06C-F04C74F2E502}" dt="2025-04-25T05:38:12.108" v="1994" actId="20577"/>
      <pc:docMkLst>
        <pc:docMk/>
      </pc:docMkLst>
      <pc:sldChg chg="modSp mod">
        <pc:chgData name="APOORVA KULKARNI" userId="7a6c01bed564be66" providerId="LiveId" clId="{FAE8A6A8-791A-40C7-B06C-F04C74F2E502}" dt="2025-04-25T05:22:53.072" v="1476" actId="115"/>
        <pc:sldMkLst>
          <pc:docMk/>
          <pc:sldMk cId="0" sldId="256"/>
        </pc:sldMkLst>
        <pc:spChg chg="mod">
          <ac:chgData name="APOORVA KULKARNI" userId="7a6c01bed564be66" providerId="LiveId" clId="{FAE8A6A8-791A-40C7-B06C-F04C74F2E502}" dt="2025-04-25T05:22:53.072" v="1476" actId="115"/>
          <ac:spMkLst>
            <pc:docMk/>
            <pc:sldMk cId="0" sldId="256"/>
            <ac:spMk id="3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18:30.733" v="1426" actId="1076"/>
          <ac:spMkLst>
            <pc:docMk/>
            <pc:sldMk cId="0" sldId="256"/>
            <ac:spMk id="4" creationId="{00000000-0000-0000-0000-000000000000}"/>
          </ac:spMkLst>
        </pc:spChg>
      </pc:sldChg>
      <pc:sldChg chg="addSp delSp modSp mod">
        <pc:chgData name="APOORVA KULKARNI" userId="7a6c01bed564be66" providerId="LiveId" clId="{FAE8A6A8-791A-40C7-B06C-F04C74F2E502}" dt="2025-04-25T05:24:58.987" v="1699" actId="20577"/>
        <pc:sldMkLst>
          <pc:docMk/>
          <pc:sldMk cId="0" sldId="257"/>
        </pc:sldMkLst>
        <pc:spChg chg="mod">
          <ac:chgData name="APOORVA KULKARNI" userId="7a6c01bed564be66" providerId="LiveId" clId="{FAE8A6A8-791A-40C7-B06C-F04C74F2E502}" dt="2025-04-25T05:23:21.279" v="1503" actId="14100"/>
          <ac:spMkLst>
            <pc:docMk/>
            <pc:sldMk cId="0" sldId="257"/>
            <ac:spMk id="3" creationId="{00000000-0000-0000-0000-000000000000}"/>
          </ac:spMkLst>
        </pc:spChg>
        <pc:spChg chg="del">
          <ac:chgData name="APOORVA KULKARNI" userId="7a6c01bed564be66" providerId="LiveId" clId="{FAE8A6A8-791A-40C7-B06C-F04C74F2E502}" dt="2025-04-25T05:23:45.038" v="1631" actId="478"/>
          <ac:spMkLst>
            <pc:docMk/>
            <pc:sldMk cId="0" sldId="257"/>
            <ac:spMk id="4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3:52.464" v="1634" actId="6549"/>
          <ac:spMkLst>
            <pc:docMk/>
            <pc:sldMk cId="0" sldId="257"/>
            <ac:spMk id="5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4:58.987" v="1699" actId="20577"/>
          <ac:spMkLst>
            <pc:docMk/>
            <pc:sldMk cId="0" sldId="257"/>
            <ac:spMk id="6" creationId="{00000000-0000-0000-0000-000000000000}"/>
          </ac:spMkLst>
        </pc:spChg>
        <pc:spChg chg="del">
          <ac:chgData name="APOORVA KULKARNI" userId="7a6c01bed564be66" providerId="LiveId" clId="{FAE8A6A8-791A-40C7-B06C-F04C74F2E502}" dt="2025-04-25T05:23:49.707" v="1633" actId="478"/>
          <ac:spMkLst>
            <pc:docMk/>
            <pc:sldMk cId="0" sldId="257"/>
            <ac:spMk id="7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3:57.872" v="1635" actId="6549"/>
          <ac:spMkLst>
            <pc:docMk/>
            <pc:sldMk cId="0" sldId="257"/>
            <ac:spMk id="8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4:00.625" v="1636" actId="6549"/>
          <ac:spMkLst>
            <pc:docMk/>
            <pc:sldMk cId="0" sldId="257"/>
            <ac:spMk id="9" creationId="{00000000-0000-0000-0000-000000000000}"/>
          </ac:spMkLst>
        </pc:spChg>
        <pc:spChg chg="add del">
          <ac:chgData name="APOORVA KULKARNI" userId="7a6c01bed564be66" providerId="LiveId" clId="{FAE8A6A8-791A-40C7-B06C-F04C74F2E502}" dt="2025-04-25T05:23:36.688" v="1616" actId="478"/>
          <ac:spMkLst>
            <pc:docMk/>
            <pc:sldMk cId="0" sldId="257"/>
            <ac:spMk id="10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3:41.826" v="1630" actId="20577"/>
          <ac:spMkLst>
            <pc:docMk/>
            <pc:sldMk cId="0" sldId="257"/>
            <ac:spMk id="11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3:28.792" v="1613" actId="20577"/>
          <ac:spMkLst>
            <pc:docMk/>
            <pc:sldMk cId="0" sldId="257"/>
            <ac:spMk id="12" creationId="{00000000-0000-0000-0000-000000000000}"/>
          </ac:spMkLst>
        </pc:spChg>
        <pc:inkChg chg="del">
          <ac:chgData name="APOORVA KULKARNI" userId="7a6c01bed564be66" providerId="LiveId" clId="{FAE8A6A8-791A-40C7-B06C-F04C74F2E502}" dt="2025-04-25T05:23:47.524" v="1632" actId="478"/>
          <ac:inkMkLst>
            <pc:docMk/>
            <pc:sldMk cId="0" sldId="257"/>
            <ac:inkMk id="13" creationId="{02BA04DB-07D7-A0BE-2101-969ED71C4E96}"/>
          </ac:inkMkLst>
        </pc:inkChg>
      </pc:sldChg>
      <pc:sldChg chg="modSp mod ord">
        <pc:chgData name="APOORVA KULKARNI" userId="7a6c01bed564be66" providerId="LiveId" clId="{FAE8A6A8-791A-40C7-B06C-F04C74F2E502}" dt="2025-04-25T05:22:03.030" v="1462" actId="255"/>
        <pc:sldMkLst>
          <pc:docMk/>
          <pc:sldMk cId="0" sldId="258"/>
        </pc:sldMkLst>
        <pc:spChg chg="mod">
          <ac:chgData name="APOORVA KULKARNI" userId="7a6c01bed564be66" providerId="LiveId" clId="{FAE8A6A8-791A-40C7-B06C-F04C74F2E502}" dt="2025-04-25T05:22:03.030" v="1462" actId="255"/>
          <ac:spMkLst>
            <pc:docMk/>
            <pc:sldMk cId="0" sldId="258"/>
            <ac:spMk id="4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1:57.451" v="1461" actId="255"/>
          <ac:spMkLst>
            <pc:docMk/>
            <pc:sldMk cId="0" sldId="258"/>
            <ac:spMk id="6" creationId="{00000000-0000-0000-0000-000000000000}"/>
          </ac:spMkLst>
        </pc:spChg>
      </pc:sldChg>
      <pc:sldChg chg="del">
        <pc:chgData name="APOORVA KULKARNI" userId="7a6c01bed564be66" providerId="LiveId" clId="{FAE8A6A8-791A-40C7-B06C-F04C74F2E502}" dt="2025-04-25T05:25:28.571" v="1700" actId="47"/>
        <pc:sldMkLst>
          <pc:docMk/>
          <pc:sldMk cId="0" sldId="259"/>
        </pc:sldMkLst>
      </pc:sldChg>
      <pc:sldChg chg="delSp modSp mod">
        <pc:chgData name="APOORVA KULKARNI" userId="7a6c01bed564be66" providerId="LiveId" clId="{FAE8A6A8-791A-40C7-B06C-F04C74F2E502}" dt="2025-04-25T05:33:03.058" v="1924" actId="207"/>
        <pc:sldMkLst>
          <pc:docMk/>
          <pc:sldMk cId="0" sldId="260"/>
        </pc:sldMkLst>
        <pc:spChg chg="mod">
          <ac:chgData name="APOORVA KULKARNI" userId="7a6c01bed564be66" providerId="LiveId" clId="{FAE8A6A8-791A-40C7-B06C-F04C74F2E502}" dt="2025-04-25T05:30:20.435" v="1846" actId="1076"/>
          <ac:spMkLst>
            <pc:docMk/>
            <pc:sldMk cId="0" sldId="260"/>
            <ac:spMk id="3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2:19.811" v="1912" actId="20577"/>
          <ac:spMkLst>
            <pc:docMk/>
            <pc:sldMk cId="0" sldId="260"/>
            <ac:spMk id="4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1:08.940" v="1867" actId="1076"/>
          <ac:spMkLst>
            <pc:docMk/>
            <pc:sldMk cId="0" sldId="260"/>
            <ac:spMk id="5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2:36.374" v="1918" actId="255"/>
          <ac:spMkLst>
            <pc:docMk/>
            <pc:sldMk cId="0" sldId="260"/>
            <ac:spMk id="6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1:25.368" v="1871" actId="14100"/>
          <ac:spMkLst>
            <pc:docMk/>
            <pc:sldMk cId="0" sldId="260"/>
            <ac:spMk id="7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2:00.959" v="1908" actId="207"/>
          <ac:spMkLst>
            <pc:docMk/>
            <pc:sldMk cId="0" sldId="260"/>
            <ac:spMk id="8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3:03.058" v="1924" actId="207"/>
          <ac:spMkLst>
            <pc:docMk/>
            <pc:sldMk cId="0" sldId="260"/>
            <ac:spMk id="9" creationId="{00000000-0000-0000-0000-000000000000}"/>
          </ac:spMkLst>
        </pc:spChg>
        <pc:spChg chg="del">
          <ac:chgData name="APOORVA KULKARNI" userId="7a6c01bed564be66" providerId="LiveId" clId="{FAE8A6A8-791A-40C7-B06C-F04C74F2E502}" dt="2025-04-25T05:30:23.983" v="1847" actId="478"/>
          <ac:spMkLst>
            <pc:docMk/>
            <pc:sldMk cId="0" sldId="260"/>
            <ac:spMk id="10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0:31.584" v="1849" actId="20577"/>
          <ac:spMkLst>
            <pc:docMk/>
            <pc:sldMk cId="0" sldId="260"/>
            <ac:spMk id="11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0:28.494" v="1848" actId="20577"/>
          <ac:spMkLst>
            <pc:docMk/>
            <pc:sldMk cId="0" sldId="260"/>
            <ac:spMk id="12" creationId="{00000000-0000-0000-0000-000000000000}"/>
          </ac:spMkLst>
        </pc:spChg>
      </pc:sldChg>
      <pc:sldChg chg="del">
        <pc:chgData name="APOORVA KULKARNI" userId="7a6c01bed564be66" providerId="LiveId" clId="{FAE8A6A8-791A-40C7-B06C-F04C74F2E502}" dt="2025-04-25T05:33:10.098" v="1925" actId="47"/>
        <pc:sldMkLst>
          <pc:docMk/>
          <pc:sldMk cId="0" sldId="261"/>
        </pc:sldMkLst>
      </pc:sldChg>
      <pc:sldChg chg="del">
        <pc:chgData name="APOORVA KULKARNI" userId="7a6c01bed564be66" providerId="LiveId" clId="{FAE8A6A8-791A-40C7-B06C-F04C74F2E502}" dt="2025-04-25T05:33:13.788" v="1926" actId="47"/>
        <pc:sldMkLst>
          <pc:docMk/>
          <pc:sldMk cId="0" sldId="262"/>
        </pc:sldMkLst>
      </pc:sldChg>
      <pc:sldChg chg="ord">
        <pc:chgData name="APOORVA KULKARNI" userId="7a6c01bed564be66" providerId="LiveId" clId="{FAE8A6A8-791A-40C7-B06C-F04C74F2E502}" dt="2025-04-25T05:19:04.417" v="1438"/>
        <pc:sldMkLst>
          <pc:docMk/>
          <pc:sldMk cId="0" sldId="263"/>
        </pc:sldMkLst>
      </pc:sldChg>
      <pc:sldChg chg="del">
        <pc:chgData name="APOORVA KULKARNI" userId="7a6c01bed564be66" providerId="LiveId" clId="{FAE8A6A8-791A-40C7-B06C-F04C74F2E502}" dt="2025-04-25T05:29:40.490" v="1787" actId="47"/>
        <pc:sldMkLst>
          <pc:docMk/>
          <pc:sldMk cId="0" sldId="264"/>
        </pc:sldMkLst>
      </pc:sldChg>
      <pc:sldChg chg="modSp mod ord">
        <pc:chgData name="APOORVA KULKARNI" userId="7a6c01bed564be66" providerId="LiveId" clId="{FAE8A6A8-791A-40C7-B06C-F04C74F2E502}" dt="2025-04-25T05:28:19.939" v="1765" actId="1076"/>
        <pc:sldMkLst>
          <pc:docMk/>
          <pc:sldMk cId="0" sldId="265"/>
        </pc:sldMkLst>
        <pc:spChg chg="mod">
          <ac:chgData name="APOORVA KULKARNI" userId="7a6c01bed564be66" providerId="LiveId" clId="{FAE8A6A8-791A-40C7-B06C-F04C74F2E502}" dt="2025-04-25T05:27:49.835" v="1759" actId="20577"/>
          <ac:spMkLst>
            <pc:docMk/>
            <pc:sldMk cId="0" sldId="265"/>
            <ac:spMk id="3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8:19.939" v="1765" actId="1076"/>
          <ac:spMkLst>
            <pc:docMk/>
            <pc:sldMk cId="0" sldId="265"/>
            <ac:spMk id="25" creationId="{311F7605-EE88-67BF-9FDE-1877A00F983B}"/>
          </ac:spMkLst>
        </pc:spChg>
      </pc:sldChg>
      <pc:sldChg chg="modSp mod">
        <pc:chgData name="APOORVA KULKARNI" userId="7a6c01bed564be66" providerId="LiveId" clId="{FAE8A6A8-791A-40C7-B06C-F04C74F2E502}" dt="2025-04-25T04:46:54.811" v="97" actId="20577"/>
        <pc:sldMkLst>
          <pc:docMk/>
          <pc:sldMk cId="72337014" sldId="266"/>
        </pc:sldMkLst>
        <pc:spChg chg="mod">
          <ac:chgData name="APOORVA KULKARNI" userId="7a6c01bed564be66" providerId="LiveId" clId="{FAE8A6A8-791A-40C7-B06C-F04C74F2E502}" dt="2025-04-25T04:46:45.037" v="73" actId="20577"/>
          <ac:spMkLst>
            <pc:docMk/>
            <pc:sldMk cId="72337014" sldId="266"/>
            <ac:spMk id="3" creationId="{934220B2-FB3B-AECF-892F-B55012A1626A}"/>
          </ac:spMkLst>
        </pc:spChg>
        <pc:spChg chg="mod">
          <ac:chgData name="APOORVA KULKARNI" userId="7a6c01bed564be66" providerId="LiveId" clId="{FAE8A6A8-791A-40C7-B06C-F04C74F2E502}" dt="2025-04-25T04:46:54.811" v="97" actId="20577"/>
          <ac:spMkLst>
            <pc:docMk/>
            <pc:sldMk cId="72337014" sldId="266"/>
            <ac:spMk id="6" creationId="{C2672B7B-612F-B774-403E-B1E6B7CDE10D}"/>
          </ac:spMkLst>
        </pc:spChg>
      </pc:sldChg>
      <pc:sldChg chg="modSp mod">
        <pc:chgData name="APOORVA KULKARNI" userId="7a6c01bed564be66" providerId="LiveId" clId="{FAE8A6A8-791A-40C7-B06C-F04C74F2E502}" dt="2025-04-25T04:56:30.418" v="690" actId="20577"/>
        <pc:sldMkLst>
          <pc:docMk/>
          <pc:sldMk cId="2139284712" sldId="267"/>
        </pc:sldMkLst>
        <pc:spChg chg="mod">
          <ac:chgData name="APOORVA KULKARNI" userId="7a6c01bed564be66" providerId="LiveId" clId="{FAE8A6A8-791A-40C7-B06C-F04C74F2E502}" dt="2025-04-25T04:56:30.418" v="690" actId="20577"/>
          <ac:spMkLst>
            <pc:docMk/>
            <pc:sldMk cId="2139284712" sldId="267"/>
            <ac:spMk id="3" creationId="{CFA2578C-BD33-63CF-C267-7F446EA46F1B}"/>
          </ac:spMkLst>
        </pc:spChg>
      </pc:sldChg>
      <pc:sldChg chg="addSp delSp modSp mod">
        <pc:chgData name="APOORVA KULKARNI" userId="7a6c01bed564be66" providerId="LiveId" clId="{FAE8A6A8-791A-40C7-B06C-F04C74F2E502}" dt="2025-04-25T05:15:17.908" v="1352" actId="1076"/>
        <pc:sldMkLst>
          <pc:docMk/>
          <pc:sldMk cId="581051161" sldId="268"/>
        </pc:sldMkLst>
        <pc:spChg chg="mod">
          <ac:chgData name="APOORVA KULKARNI" userId="7a6c01bed564be66" providerId="LiveId" clId="{FAE8A6A8-791A-40C7-B06C-F04C74F2E502}" dt="2025-04-25T05:15:17.908" v="1352" actId="1076"/>
          <ac:spMkLst>
            <pc:docMk/>
            <pc:sldMk cId="581051161" sldId="268"/>
            <ac:spMk id="3" creationId="{13681F8F-257D-19ED-34C1-8FA43B757B6E}"/>
          </ac:spMkLst>
        </pc:spChg>
        <pc:spChg chg="add mod">
          <ac:chgData name="APOORVA KULKARNI" userId="7a6c01bed564be66" providerId="LiveId" clId="{FAE8A6A8-791A-40C7-B06C-F04C74F2E502}" dt="2025-04-25T05:15:12.513" v="1351" actId="1076"/>
          <ac:spMkLst>
            <pc:docMk/>
            <pc:sldMk cId="581051161" sldId="268"/>
            <ac:spMk id="4" creationId="{D1B2DE07-CC98-1EE9-3214-CF6712054800}"/>
          </ac:spMkLst>
        </pc:spChg>
        <pc:graphicFrameChg chg="del mod">
          <ac:chgData name="APOORVA KULKARNI" userId="7a6c01bed564be66" providerId="LiveId" clId="{FAE8A6A8-791A-40C7-B06C-F04C74F2E502}" dt="2025-04-25T05:09:45.365" v="1262" actId="478"/>
          <ac:graphicFrameMkLst>
            <pc:docMk/>
            <pc:sldMk cId="581051161" sldId="268"/>
            <ac:graphicFrameMk id="2" creationId="{AFE4498A-C92D-600F-8A6D-F08D01F0500B}"/>
          </ac:graphicFrameMkLst>
        </pc:graphicFrameChg>
        <pc:graphicFrameChg chg="add mod">
          <ac:chgData name="APOORVA KULKARNI" userId="7a6c01bed564be66" providerId="LiveId" clId="{FAE8A6A8-791A-40C7-B06C-F04C74F2E502}" dt="2025-04-25T05:11:44.197" v="1321" actId="1076"/>
          <ac:graphicFrameMkLst>
            <pc:docMk/>
            <pc:sldMk cId="581051161" sldId="268"/>
            <ac:graphicFrameMk id="5" creationId="{8F8FDF7A-279B-CEEE-A20A-B683ADF59892}"/>
          </ac:graphicFrameMkLst>
        </pc:graphicFrameChg>
        <pc:picChg chg="add mod modCrop">
          <ac:chgData name="APOORVA KULKARNI" userId="7a6c01bed564be66" providerId="LiveId" clId="{FAE8A6A8-791A-40C7-B06C-F04C74F2E502}" dt="2025-04-25T05:14:48.610" v="1346" actId="1076"/>
          <ac:picMkLst>
            <pc:docMk/>
            <pc:sldMk cId="581051161" sldId="268"/>
            <ac:picMk id="7" creationId="{A3D0C378-51EF-C334-FFFF-C1DADBCE1540}"/>
          </ac:picMkLst>
        </pc:picChg>
        <pc:picChg chg="add mod modCrop">
          <ac:chgData name="APOORVA KULKARNI" userId="7a6c01bed564be66" providerId="LiveId" clId="{FAE8A6A8-791A-40C7-B06C-F04C74F2E502}" dt="2025-04-25T05:15:01.254" v="1349" actId="1076"/>
          <ac:picMkLst>
            <pc:docMk/>
            <pc:sldMk cId="581051161" sldId="268"/>
            <ac:picMk id="9" creationId="{D0CC58A8-5808-2990-6347-438CBFF3B0D5}"/>
          </ac:picMkLst>
        </pc:picChg>
        <pc:picChg chg="add mod">
          <ac:chgData name="APOORVA KULKARNI" userId="7a6c01bed564be66" providerId="LiveId" clId="{FAE8A6A8-791A-40C7-B06C-F04C74F2E502}" dt="2025-04-25T05:11:44.402" v="1322"/>
          <ac:picMkLst>
            <pc:docMk/>
            <pc:sldMk cId="581051161" sldId="268"/>
            <ac:picMk id="1025" creationId="{0A1F07B7-E5D5-4A9C-A5F5-70ADEC00CA53}"/>
          </ac:picMkLst>
        </pc:picChg>
        <pc:picChg chg="add mod">
          <ac:chgData name="APOORVA KULKARNI" userId="7a6c01bed564be66" providerId="LiveId" clId="{FAE8A6A8-791A-40C7-B06C-F04C74F2E502}" dt="2025-04-25T05:11:44.402" v="1322"/>
          <ac:picMkLst>
            <pc:docMk/>
            <pc:sldMk cId="581051161" sldId="268"/>
            <ac:picMk id="1026" creationId="{EF492343-9324-3369-7BE8-528EF3ED05D2}"/>
          </ac:picMkLst>
        </pc:picChg>
        <pc:picChg chg="add mod">
          <ac:chgData name="APOORVA KULKARNI" userId="7a6c01bed564be66" providerId="LiveId" clId="{FAE8A6A8-791A-40C7-B06C-F04C74F2E502}" dt="2025-04-25T05:11:44.402" v="1322"/>
          <ac:picMkLst>
            <pc:docMk/>
            <pc:sldMk cId="581051161" sldId="268"/>
            <ac:picMk id="1027" creationId="{724565E6-635A-9C85-DF7E-AF86B45D695C}"/>
          </ac:picMkLst>
        </pc:picChg>
      </pc:sldChg>
      <pc:sldChg chg="modSp mod">
        <pc:chgData name="APOORVA KULKARNI" userId="7a6c01bed564be66" providerId="LiveId" clId="{FAE8A6A8-791A-40C7-B06C-F04C74F2E502}" dt="2025-04-25T04:55:57.437" v="678" actId="1076"/>
        <pc:sldMkLst>
          <pc:docMk/>
          <pc:sldMk cId="4292615755" sldId="269"/>
        </pc:sldMkLst>
        <pc:spChg chg="mod">
          <ac:chgData name="APOORVA KULKARNI" userId="7a6c01bed564be66" providerId="LiveId" clId="{FAE8A6A8-791A-40C7-B06C-F04C74F2E502}" dt="2025-04-25T04:55:52.070" v="677" actId="1076"/>
          <ac:spMkLst>
            <pc:docMk/>
            <pc:sldMk cId="4292615755" sldId="269"/>
            <ac:spMk id="3" creationId="{07C82036-7655-4B4C-DDA8-B15A73812E9E}"/>
          </ac:spMkLst>
        </pc:spChg>
        <pc:spChg chg="mod">
          <ac:chgData name="APOORVA KULKARNI" userId="7a6c01bed564be66" providerId="LiveId" clId="{FAE8A6A8-791A-40C7-B06C-F04C74F2E502}" dt="2025-04-25T04:55:57.437" v="678" actId="1076"/>
          <ac:spMkLst>
            <pc:docMk/>
            <pc:sldMk cId="4292615755" sldId="269"/>
            <ac:spMk id="4" creationId="{69A7E517-730D-7505-A3F0-3C3DFEBD5F6D}"/>
          </ac:spMkLst>
        </pc:spChg>
      </pc:sldChg>
      <pc:sldChg chg="modSp mod ord">
        <pc:chgData name="APOORVA KULKARNI" userId="7a6c01bed564be66" providerId="LiveId" clId="{FAE8A6A8-791A-40C7-B06C-F04C74F2E502}" dt="2025-04-25T05:38:12.108" v="1994" actId="20577"/>
        <pc:sldMkLst>
          <pc:docMk/>
          <pc:sldMk cId="3282157748" sldId="270"/>
        </pc:sldMkLst>
        <pc:spChg chg="mod">
          <ac:chgData name="APOORVA KULKARNI" userId="7a6c01bed564be66" providerId="LiveId" clId="{FAE8A6A8-791A-40C7-B06C-F04C74F2E502}" dt="2025-04-25T04:58:07.743" v="811" actId="14100"/>
          <ac:spMkLst>
            <pc:docMk/>
            <pc:sldMk cId="3282157748" sldId="270"/>
            <ac:spMk id="5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4:58:27.450" v="829" actId="20577"/>
          <ac:spMkLst>
            <pc:docMk/>
            <pc:sldMk cId="3282157748" sldId="270"/>
            <ac:spMk id="6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4:59:54.809" v="942" actId="14100"/>
          <ac:spMkLst>
            <pc:docMk/>
            <pc:sldMk cId="3282157748" sldId="270"/>
            <ac:spMk id="7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4:59:59.499" v="943" actId="1076"/>
          <ac:spMkLst>
            <pc:docMk/>
            <pc:sldMk cId="3282157748" sldId="270"/>
            <ac:spMk id="8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00:58.659" v="1105" actId="5793"/>
          <ac:spMkLst>
            <pc:docMk/>
            <pc:sldMk cId="3282157748" sldId="270"/>
            <ac:spMk id="9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8:12.108" v="1994" actId="20577"/>
          <ac:spMkLst>
            <pc:docMk/>
            <pc:sldMk cId="3282157748" sldId="270"/>
            <ac:spMk id="11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03:58.378" v="1206" actId="1076"/>
          <ac:spMkLst>
            <pc:docMk/>
            <pc:sldMk cId="3282157748" sldId="270"/>
            <ac:spMk id="12" creationId="{00000000-0000-0000-0000-000000000000}"/>
          </ac:spMkLst>
        </pc:spChg>
      </pc:sldChg>
      <pc:sldChg chg="addSp modSp mod">
        <pc:chgData name="APOORVA KULKARNI" userId="7a6c01bed564be66" providerId="LiveId" clId="{FAE8A6A8-791A-40C7-B06C-F04C74F2E502}" dt="2025-04-25T05:27:20.820" v="1751" actId="115"/>
        <pc:sldMkLst>
          <pc:docMk/>
          <pc:sldMk cId="3707563093" sldId="271"/>
        </pc:sldMkLst>
        <pc:spChg chg="mod">
          <ac:chgData name="APOORVA KULKARNI" userId="7a6c01bed564be66" providerId="LiveId" clId="{FAE8A6A8-791A-40C7-B06C-F04C74F2E502}" dt="2025-04-25T05:27:20.820" v="1751" actId="115"/>
          <ac:spMkLst>
            <pc:docMk/>
            <pc:sldMk cId="3707563093" sldId="271"/>
            <ac:spMk id="3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5:55.980" v="1720" actId="20577"/>
          <ac:spMkLst>
            <pc:docMk/>
            <pc:sldMk cId="3707563093" sldId="271"/>
            <ac:spMk id="4" creationId="{00000000-0000-0000-0000-000000000000}"/>
          </ac:spMkLst>
        </pc:spChg>
        <pc:spChg chg="add mod">
          <ac:chgData name="APOORVA KULKARNI" userId="7a6c01bed564be66" providerId="LiveId" clId="{FAE8A6A8-791A-40C7-B06C-F04C74F2E502}" dt="2025-04-25T05:26:50.212" v="1731" actId="14100"/>
          <ac:spMkLst>
            <pc:docMk/>
            <pc:sldMk cId="3707563093" sldId="271"/>
            <ac:spMk id="6" creationId="{7DA48994-90A4-82B6-A6CF-CC9E19DCBD24}"/>
          </ac:spMkLst>
        </pc:spChg>
        <pc:picChg chg="add mod">
          <ac:chgData name="APOORVA KULKARNI" userId="7a6c01bed564be66" providerId="LiveId" clId="{FAE8A6A8-791A-40C7-B06C-F04C74F2E502}" dt="2025-04-25T05:26:06.247" v="1724" actId="1076"/>
          <ac:picMkLst>
            <pc:docMk/>
            <pc:sldMk cId="3707563093" sldId="271"/>
            <ac:picMk id="5" creationId="{D04E9582-9D39-B42D-7EEA-E0E7D12EB49C}"/>
          </ac:picMkLst>
        </pc:picChg>
      </pc:sldChg>
      <pc:sldChg chg="addSp modSp mod ord">
        <pc:chgData name="APOORVA KULKARNI" userId="7a6c01bed564be66" providerId="LiveId" clId="{FAE8A6A8-791A-40C7-B06C-F04C74F2E502}" dt="2025-04-25T05:29:35.563" v="1786" actId="1076"/>
        <pc:sldMkLst>
          <pc:docMk/>
          <pc:sldMk cId="1282158184" sldId="274"/>
        </pc:sldMkLst>
        <pc:spChg chg="mod">
          <ac:chgData name="APOORVA KULKARNI" userId="7a6c01bed564be66" providerId="LiveId" clId="{FAE8A6A8-791A-40C7-B06C-F04C74F2E502}" dt="2025-04-25T05:28:33.830" v="1772" actId="115"/>
          <ac:spMkLst>
            <pc:docMk/>
            <pc:sldMk cId="1282158184" sldId="274"/>
            <ac:spMk id="3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28:38.382" v="1774" actId="20577"/>
          <ac:spMkLst>
            <pc:docMk/>
            <pc:sldMk cId="1282158184" sldId="274"/>
            <ac:spMk id="4" creationId="{00000000-0000-0000-0000-000000000000}"/>
          </ac:spMkLst>
        </pc:spChg>
        <pc:spChg chg="add mod">
          <ac:chgData name="APOORVA KULKARNI" userId="7a6c01bed564be66" providerId="LiveId" clId="{FAE8A6A8-791A-40C7-B06C-F04C74F2E502}" dt="2025-04-25T05:29:35.563" v="1786" actId="1076"/>
          <ac:spMkLst>
            <pc:docMk/>
            <pc:sldMk cId="1282158184" sldId="274"/>
            <ac:spMk id="6" creationId="{5016C5FB-DA3F-F8CC-C53D-24A1E84A2B57}"/>
          </ac:spMkLst>
        </pc:spChg>
        <pc:picChg chg="add mod">
          <ac:chgData name="APOORVA KULKARNI" userId="7a6c01bed564be66" providerId="LiveId" clId="{FAE8A6A8-791A-40C7-B06C-F04C74F2E502}" dt="2025-04-25T05:28:57.232" v="1778" actId="1076"/>
          <ac:picMkLst>
            <pc:docMk/>
            <pc:sldMk cId="1282158184" sldId="274"/>
            <ac:picMk id="5" creationId="{CFC0AEAF-DEBE-04EB-751C-CEE7A9A33BBE}"/>
          </ac:picMkLst>
        </pc:picChg>
      </pc:sldChg>
      <pc:sldChg chg="addSp delSp modSp mod">
        <pc:chgData name="APOORVA KULKARNI" userId="7a6c01bed564be66" providerId="LiveId" clId="{FAE8A6A8-791A-40C7-B06C-F04C74F2E502}" dt="2025-04-25T05:37:40.485" v="1993" actId="1076"/>
        <pc:sldMkLst>
          <pc:docMk/>
          <pc:sldMk cId="2462724915" sldId="275"/>
        </pc:sldMkLst>
        <pc:spChg chg="mod">
          <ac:chgData name="APOORVA KULKARNI" userId="7a6c01bed564be66" providerId="LiveId" clId="{FAE8A6A8-791A-40C7-B06C-F04C74F2E502}" dt="2025-04-25T05:33:21.344" v="1927" actId="20577"/>
          <ac:spMkLst>
            <pc:docMk/>
            <pc:sldMk cId="2462724915" sldId="275"/>
            <ac:spMk id="3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3:42.377" v="1928" actId="1076"/>
          <ac:spMkLst>
            <pc:docMk/>
            <pc:sldMk cId="2462724915" sldId="275"/>
            <ac:spMk id="4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3:46.056" v="1929" actId="1076"/>
          <ac:spMkLst>
            <pc:docMk/>
            <pc:sldMk cId="2462724915" sldId="275"/>
            <ac:spMk id="6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3:49.692" v="1930" actId="1076"/>
          <ac:spMkLst>
            <pc:docMk/>
            <pc:sldMk cId="2462724915" sldId="275"/>
            <ac:spMk id="7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5:12.668" v="1959" actId="1076"/>
          <ac:spMkLst>
            <pc:docMk/>
            <pc:sldMk cId="2462724915" sldId="275"/>
            <ac:spMk id="8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5:46.296" v="1966" actId="20577"/>
          <ac:spMkLst>
            <pc:docMk/>
            <pc:sldMk cId="2462724915" sldId="275"/>
            <ac:spMk id="9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5:59.977" v="1969" actId="1076"/>
          <ac:spMkLst>
            <pc:docMk/>
            <pc:sldMk cId="2462724915" sldId="275"/>
            <ac:spMk id="10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3:53.309" v="1931" actId="1076"/>
          <ac:spMkLst>
            <pc:docMk/>
            <pc:sldMk cId="2462724915" sldId="275"/>
            <ac:spMk id="11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4:03.775" v="1932" actId="1076"/>
          <ac:spMkLst>
            <pc:docMk/>
            <pc:sldMk cId="2462724915" sldId="275"/>
            <ac:spMk id="12" creationId="{00000000-0000-0000-0000-000000000000}"/>
          </ac:spMkLst>
        </pc:spChg>
        <pc:spChg chg="del">
          <ac:chgData name="APOORVA KULKARNI" userId="7a6c01bed564be66" providerId="LiveId" clId="{FAE8A6A8-791A-40C7-B06C-F04C74F2E502}" dt="2025-04-25T05:36:50.025" v="1980" actId="478"/>
          <ac:spMkLst>
            <pc:docMk/>
            <pc:sldMk cId="2462724915" sldId="275"/>
            <ac:spMk id="13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7:18.274" v="1987" actId="1076"/>
          <ac:spMkLst>
            <pc:docMk/>
            <pc:sldMk cId="2462724915" sldId="275"/>
            <ac:spMk id="14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4:21.726" v="1935" actId="1076"/>
          <ac:spMkLst>
            <pc:docMk/>
            <pc:sldMk cId="2462724915" sldId="275"/>
            <ac:spMk id="15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6:09.783" v="1972" actId="20577"/>
          <ac:spMkLst>
            <pc:docMk/>
            <pc:sldMk cId="2462724915" sldId="275"/>
            <ac:spMk id="16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5:56.494" v="1968" actId="1076"/>
          <ac:spMkLst>
            <pc:docMk/>
            <pc:sldMk cId="2462724915" sldId="275"/>
            <ac:spMk id="17" creationId="{00000000-0000-0000-0000-000000000000}"/>
          </ac:spMkLst>
        </pc:spChg>
        <pc:spChg chg="del">
          <ac:chgData name="APOORVA KULKARNI" userId="7a6c01bed564be66" providerId="LiveId" clId="{FAE8A6A8-791A-40C7-B06C-F04C74F2E502}" dt="2025-04-25T05:36:55.149" v="1981" actId="478"/>
          <ac:spMkLst>
            <pc:docMk/>
            <pc:sldMk cId="2462724915" sldId="275"/>
            <ac:spMk id="18" creationId="{00000000-0000-0000-0000-000000000000}"/>
          </ac:spMkLst>
        </pc:spChg>
        <pc:spChg chg="mod">
          <ac:chgData name="APOORVA KULKARNI" userId="7a6c01bed564be66" providerId="LiveId" clId="{FAE8A6A8-791A-40C7-B06C-F04C74F2E502}" dt="2025-04-25T05:37:40.485" v="1993" actId="1076"/>
          <ac:spMkLst>
            <pc:docMk/>
            <pc:sldMk cId="2462724915" sldId="275"/>
            <ac:spMk id="19" creationId="{00000000-0000-0000-0000-000000000000}"/>
          </ac:spMkLst>
        </pc:spChg>
        <pc:spChg chg="add mod">
          <ac:chgData name="APOORVA KULKARNI" userId="7a6c01bed564be66" providerId="LiveId" clId="{FAE8A6A8-791A-40C7-B06C-F04C74F2E502}" dt="2025-04-25T05:34:53.855" v="1942" actId="207"/>
          <ac:spMkLst>
            <pc:docMk/>
            <pc:sldMk cId="2462724915" sldId="275"/>
            <ac:spMk id="20" creationId="{0D145693-43DF-2243-72C2-A72A714FCC85}"/>
          </ac:spMkLst>
        </pc:spChg>
        <pc:spChg chg="add mod">
          <ac:chgData name="APOORVA KULKARNI" userId="7a6c01bed564be66" providerId="LiveId" clId="{FAE8A6A8-791A-40C7-B06C-F04C74F2E502}" dt="2025-04-25T05:36:08.093" v="1971" actId="1076"/>
          <ac:spMkLst>
            <pc:docMk/>
            <pc:sldMk cId="2462724915" sldId="275"/>
            <ac:spMk id="21" creationId="{E0A6D44E-40C5-4B07-F3B6-6FEEC6FC7B93}"/>
          </ac:spMkLst>
        </pc:spChg>
        <pc:spChg chg="add mod">
          <ac:chgData name="APOORVA KULKARNI" userId="7a6c01bed564be66" providerId="LiveId" clId="{FAE8A6A8-791A-40C7-B06C-F04C74F2E502}" dt="2025-04-25T05:36:14.700" v="1973"/>
          <ac:spMkLst>
            <pc:docMk/>
            <pc:sldMk cId="2462724915" sldId="275"/>
            <ac:spMk id="22" creationId="{01A799A3-BAAB-C6A4-7B05-42D0681878BB}"/>
          </ac:spMkLst>
        </pc:spChg>
        <pc:spChg chg="add mod">
          <ac:chgData name="APOORVA KULKARNI" userId="7a6c01bed564be66" providerId="LiveId" clId="{FAE8A6A8-791A-40C7-B06C-F04C74F2E502}" dt="2025-04-25T05:36:32.729" v="1977" actId="20577"/>
          <ac:spMkLst>
            <pc:docMk/>
            <pc:sldMk cId="2462724915" sldId="275"/>
            <ac:spMk id="23" creationId="{3FC00ADF-D6B5-6124-8858-5EB6CAD2628F}"/>
          </ac:spMkLst>
        </pc:spChg>
        <pc:spChg chg="add mod">
          <ac:chgData name="APOORVA KULKARNI" userId="7a6c01bed564be66" providerId="LiveId" clId="{FAE8A6A8-791A-40C7-B06C-F04C74F2E502}" dt="2025-04-25T05:36:43.280" v="1979" actId="1076"/>
          <ac:spMkLst>
            <pc:docMk/>
            <pc:sldMk cId="2462724915" sldId="275"/>
            <ac:spMk id="24" creationId="{DA38F257-60B8-9FCB-32AF-2C05648D5D43}"/>
          </ac:spMkLst>
        </pc:spChg>
      </pc:sldChg>
      <pc:sldChg chg="modSp mod">
        <pc:chgData name="APOORVA KULKARNI" userId="7a6c01bed564be66" providerId="LiveId" clId="{FAE8A6A8-791A-40C7-B06C-F04C74F2E502}" dt="2025-04-25T05:06:25.068" v="1233" actId="1076"/>
        <pc:sldMkLst>
          <pc:docMk/>
          <pc:sldMk cId="2353973150" sldId="277"/>
        </pc:sldMkLst>
        <pc:spChg chg="mod">
          <ac:chgData name="APOORVA KULKARNI" userId="7a6c01bed564be66" providerId="LiveId" clId="{FAE8A6A8-791A-40C7-B06C-F04C74F2E502}" dt="2025-04-25T05:04:34.318" v="1222" actId="20577"/>
          <ac:spMkLst>
            <pc:docMk/>
            <pc:sldMk cId="2353973150" sldId="277"/>
            <ac:spMk id="3" creationId="{9E0E22E0-13BA-0D78-CA9B-323CBDFC0B58}"/>
          </ac:spMkLst>
        </pc:spChg>
        <pc:spChg chg="mod">
          <ac:chgData name="APOORVA KULKARNI" userId="7a6c01bed564be66" providerId="LiveId" clId="{FAE8A6A8-791A-40C7-B06C-F04C74F2E502}" dt="2025-04-25T05:06:25.068" v="1233" actId="1076"/>
          <ac:spMkLst>
            <pc:docMk/>
            <pc:sldMk cId="2353973150" sldId="277"/>
            <ac:spMk id="4" creationId="{7458075A-5EF8-8FB4-282D-8612117E3A3B}"/>
          </ac:spMkLst>
        </pc:spChg>
      </pc:sldChg>
      <pc:sldChg chg="addSp delSp modSp new mod">
        <pc:chgData name="APOORVA KULKARNI" userId="7a6c01bed564be66" providerId="LiveId" clId="{FAE8A6A8-791A-40C7-B06C-F04C74F2E502}" dt="2025-04-25T05:08:52.983" v="1253" actId="1076"/>
        <pc:sldMkLst>
          <pc:docMk/>
          <pc:sldMk cId="241952461" sldId="278"/>
        </pc:sldMkLst>
        <pc:spChg chg="add del">
          <ac:chgData name="APOORVA KULKARNI" userId="7a6c01bed564be66" providerId="LiveId" clId="{FAE8A6A8-791A-40C7-B06C-F04C74F2E502}" dt="2025-04-25T05:06:42.564" v="1236" actId="22"/>
          <ac:spMkLst>
            <pc:docMk/>
            <pc:sldMk cId="241952461" sldId="278"/>
            <ac:spMk id="3" creationId="{643D8D8E-7E57-81D4-E32F-FDB71618ADB0}"/>
          </ac:spMkLst>
        </pc:spChg>
        <pc:spChg chg="add mod">
          <ac:chgData name="APOORVA KULKARNI" userId="7a6c01bed564be66" providerId="LiveId" clId="{FAE8A6A8-791A-40C7-B06C-F04C74F2E502}" dt="2025-04-25T05:08:44.905" v="1251" actId="1076"/>
          <ac:spMkLst>
            <pc:docMk/>
            <pc:sldMk cId="241952461" sldId="278"/>
            <ac:spMk id="4" creationId="{11E96D1E-3F12-8EA0-0089-15272A3D68C0}"/>
          </ac:spMkLst>
        </pc:spChg>
        <pc:spChg chg="add mod">
          <ac:chgData name="APOORVA KULKARNI" userId="7a6c01bed564be66" providerId="LiveId" clId="{FAE8A6A8-791A-40C7-B06C-F04C74F2E502}" dt="2025-04-25T05:08:52.983" v="1253" actId="1076"/>
          <ac:spMkLst>
            <pc:docMk/>
            <pc:sldMk cId="241952461" sldId="278"/>
            <ac:spMk id="6" creationId="{B3B3D6B8-79E3-EAAD-A4C4-21AAB6360D12}"/>
          </ac:spMkLst>
        </pc:spChg>
        <pc:picChg chg="add mod">
          <ac:chgData name="APOORVA KULKARNI" userId="7a6c01bed564be66" providerId="LiveId" clId="{FAE8A6A8-791A-40C7-B06C-F04C74F2E502}" dt="2025-04-25T05:08:47.940" v="1252" actId="1076"/>
          <ac:picMkLst>
            <pc:docMk/>
            <pc:sldMk cId="241952461" sldId="278"/>
            <ac:picMk id="5" creationId="{5402325E-4125-F904-E82C-10334C72F3AA}"/>
          </ac:picMkLst>
        </pc:picChg>
      </pc:sldChg>
      <pc:sldChg chg="addSp modSp new mod">
        <pc:chgData name="APOORVA KULKARNI" userId="7a6c01bed564be66" providerId="LiveId" clId="{FAE8A6A8-791A-40C7-B06C-F04C74F2E502}" dt="2025-04-25T05:17:16.695" v="1367" actId="113"/>
        <pc:sldMkLst>
          <pc:docMk/>
          <pc:sldMk cId="3119382783" sldId="279"/>
        </pc:sldMkLst>
        <pc:spChg chg="add mod">
          <ac:chgData name="APOORVA KULKARNI" userId="7a6c01bed564be66" providerId="LiveId" clId="{FAE8A6A8-791A-40C7-B06C-F04C74F2E502}" dt="2025-04-25T05:16:56.191" v="1364" actId="1076"/>
          <ac:spMkLst>
            <pc:docMk/>
            <pc:sldMk cId="3119382783" sldId="279"/>
            <ac:spMk id="2" creationId="{18C8FB2F-F0A8-3AB6-1132-16C711DE9BF9}"/>
          </ac:spMkLst>
        </pc:spChg>
        <pc:spChg chg="add mod">
          <ac:chgData name="APOORVA KULKARNI" userId="7a6c01bed564be66" providerId="LiveId" clId="{FAE8A6A8-791A-40C7-B06C-F04C74F2E502}" dt="2025-04-25T05:17:16.695" v="1367" actId="113"/>
          <ac:spMkLst>
            <pc:docMk/>
            <pc:sldMk cId="3119382783" sldId="279"/>
            <ac:spMk id="3" creationId="{B5B8C669-8DF6-2E5A-34D4-359AF084508B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2579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57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66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13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112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051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A9ED021B-28BE-09FD-664E-F0CA78659CE8}"/>
              </a:ext>
            </a:extLst>
          </p:cNvPr>
          <p:cNvSpPr txBox="1">
            <a:spLocks/>
          </p:cNvSpPr>
          <p:nvPr/>
        </p:nvSpPr>
        <p:spPr>
          <a:xfrm>
            <a:off x="3679341" y="540889"/>
            <a:ext cx="6815669" cy="132080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2"/>
                </a:solidFill>
                <a:latin typeface="Fraunces Medium" panose="020B0604020202020204" charset="0"/>
              </a:rPr>
              <a:t>Modern Education Society’s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bg2"/>
                </a:solidFill>
                <a:latin typeface="Fraunces Medium" panose="020B0604020202020204" charset="0"/>
              </a:rPr>
              <a:t>Wadia College of Engineering Pune</a:t>
            </a:r>
            <a:endParaRPr lang="en-IN" b="1" dirty="0">
              <a:solidFill>
                <a:schemeClr val="bg2"/>
              </a:solidFill>
              <a:latin typeface="Fraunces Medium" panose="020B060402020202020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4B8A95-146A-DE3D-6A9A-D59328C0A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511" y="1861691"/>
            <a:ext cx="1632760" cy="16568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1DE550-E32D-70E2-B4F6-96CD23A548E4}"/>
              </a:ext>
            </a:extLst>
          </p:cNvPr>
          <p:cNvSpPr txBox="1"/>
          <p:nvPr/>
        </p:nvSpPr>
        <p:spPr>
          <a:xfrm>
            <a:off x="10787743" y="6468462"/>
            <a:ext cx="73152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Fraunces Medium" panose="020B0604020202020204" charset="0"/>
              </a:rPr>
              <a:t>Prepared By:-</a:t>
            </a:r>
          </a:p>
          <a:p>
            <a:r>
              <a:rPr lang="en-US" sz="2400" dirty="0">
                <a:solidFill>
                  <a:schemeClr val="bg2"/>
                </a:solidFill>
                <a:latin typeface="Fraunces Medium" panose="020B0604020202020204" charset="0"/>
              </a:rPr>
              <a:t>Apoorva </a:t>
            </a:r>
            <a:r>
              <a:rPr lang="en-US" sz="2400" dirty="0" err="1">
                <a:solidFill>
                  <a:schemeClr val="bg2"/>
                </a:solidFill>
                <a:latin typeface="Fraunces Medium" panose="020B0604020202020204" charset="0"/>
              </a:rPr>
              <a:t>Pranesh</a:t>
            </a:r>
            <a:r>
              <a:rPr lang="en-US" sz="2400" dirty="0">
                <a:solidFill>
                  <a:schemeClr val="bg2"/>
                </a:solidFill>
                <a:latin typeface="Fraunces Medium" panose="020B0604020202020204" charset="0"/>
              </a:rPr>
              <a:t> Kulkarni</a:t>
            </a:r>
          </a:p>
          <a:p>
            <a:r>
              <a:rPr lang="en-US" sz="2400" dirty="0">
                <a:solidFill>
                  <a:schemeClr val="bg2"/>
                </a:solidFill>
                <a:latin typeface="Fraunces Medium" panose="020B0604020202020204" charset="0"/>
              </a:rPr>
              <a:t>TE  Comp 3</a:t>
            </a:r>
          </a:p>
          <a:p>
            <a:r>
              <a:rPr lang="en-US" sz="2400" dirty="0">
                <a:solidFill>
                  <a:schemeClr val="bg2"/>
                </a:solidFill>
                <a:latin typeface="Fraunces Medium" panose="020B0604020202020204" charset="0"/>
              </a:rPr>
              <a:t>F22113008</a:t>
            </a:r>
            <a:endParaRPr lang="en-IN" sz="2400" dirty="0">
              <a:solidFill>
                <a:schemeClr val="bg2"/>
              </a:solidFill>
              <a:latin typeface="Fraunces Medium" panose="020B060402020202020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34220B2-FB3B-AECF-892F-B55012A1626A}"/>
              </a:ext>
            </a:extLst>
          </p:cNvPr>
          <p:cNvSpPr txBox="1">
            <a:spLocks/>
          </p:cNvSpPr>
          <p:nvPr/>
        </p:nvSpPr>
        <p:spPr>
          <a:xfrm>
            <a:off x="3287267" y="3518551"/>
            <a:ext cx="7599816" cy="181926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Fraunces Medium" panose="020B0604020202020204" charset="0"/>
              </a:rPr>
              <a:t>“Quantum Cryptography in Indian Armed Forces”</a:t>
            </a:r>
            <a:endParaRPr lang="en-IN" b="1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672B7B-612F-B774-403E-B1E6B7CDE10D}"/>
              </a:ext>
            </a:extLst>
          </p:cNvPr>
          <p:cNvSpPr txBox="1"/>
          <p:nvPr/>
        </p:nvSpPr>
        <p:spPr>
          <a:xfrm>
            <a:off x="279101" y="6493764"/>
            <a:ext cx="40860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aunces Medium" panose="020B0604020202020204" charset="0"/>
              </a:rPr>
              <a:t>Name of Faculty(Guide):-</a:t>
            </a:r>
          </a:p>
          <a:p>
            <a:r>
              <a:rPr lang="en-US" sz="2400" dirty="0">
                <a:solidFill>
                  <a:schemeClr val="bg1"/>
                </a:solidFill>
                <a:latin typeface="Fraunces Medium" panose="020B0604020202020204" charset="0"/>
              </a:rPr>
              <a:t>Prof. Sharmila Wagh</a:t>
            </a:r>
          </a:p>
          <a:p>
            <a:r>
              <a:rPr lang="en-US" sz="2400" dirty="0">
                <a:solidFill>
                  <a:schemeClr val="bg1"/>
                </a:solidFill>
                <a:latin typeface="Fraunces Medium" panose="020B0604020202020204" charset="0"/>
              </a:rPr>
              <a:t>Dept. of Computer Engineering</a:t>
            </a:r>
            <a:endParaRPr lang="en-IN" sz="2400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37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506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9436" y="57463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chemeClr val="bg1"/>
                </a:solidFill>
                <a:latin typeface="Fraunces Medium" panose="020B0604020202020204" charset="0"/>
              </a:rPr>
              <a:t>Quantum Key Distribution:-</a:t>
            </a:r>
          </a:p>
        </p:txBody>
      </p:sp>
      <p:sp>
        <p:nvSpPr>
          <p:cNvPr id="4" name="Text 1"/>
          <p:cNvSpPr/>
          <p:nvPr/>
        </p:nvSpPr>
        <p:spPr>
          <a:xfrm>
            <a:off x="5901070" y="1637803"/>
            <a:ext cx="7754787" cy="1638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Quantum key generator generates entangled pair of photons.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Single beam is split into two after passed through crystal and these two light beans have entangled photons.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It is sent to Bob and Alice, and they measure orientation, phase shift of photons which is sent to them through optical fibre.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Phase shift of photons, they will detect it and convert it into binary data.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Once received Alice and Bob will compare just a fraction of key via public internet channel.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If hacker steal photons, Alice and Bob can easily detect tampering. Then they will calculate error rate and decide whether to get a new key or continue with the same key.</a:t>
            </a:r>
          </a:p>
          <a:p>
            <a:pPr marL="0" indent="0">
              <a:lnSpc>
                <a:spcPts val="2850"/>
              </a:lnSpc>
              <a:buNone/>
            </a:pPr>
            <a:endParaRPr lang="en-US" sz="24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89" y="50556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chemeClr val="bg1"/>
                </a:solidFill>
                <a:latin typeface="Fraunces Medium" panose="020B0604020202020204" charset="0"/>
              </a:rPr>
              <a:t>ADVANTAGES AND DISADVANTAGES:-</a:t>
            </a:r>
          </a:p>
        </p:txBody>
      </p:sp>
      <p:sp>
        <p:nvSpPr>
          <p:cNvPr id="3" name="Text 1"/>
          <p:cNvSpPr/>
          <p:nvPr/>
        </p:nvSpPr>
        <p:spPr>
          <a:xfrm>
            <a:off x="793789" y="16607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Fraunces Medium" panose="020B0604020202020204" charset="0"/>
              </a:rPr>
              <a:t>ADVANTAGES:-</a:t>
            </a:r>
          </a:p>
        </p:txBody>
      </p:sp>
      <p:sp>
        <p:nvSpPr>
          <p:cNvPr id="4" name="Text 2"/>
          <p:cNvSpPr/>
          <p:nvPr/>
        </p:nvSpPr>
        <p:spPr>
          <a:xfrm>
            <a:off x="506669" y="22484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Generated randomly and securely via quantum properties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Law of quantum physics is used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It needs advance error correction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Eavesdropping can be detected</a:t>
            </a:r>
          </a:p>
          <a:p>
            <a:pPr>
              <a:buNone/>
            </a:pPr>
            <a:r>
              <a:rPr lang="en-IN" sz="26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Secure against classical and quantum attacks</a:t>
            </a:r>
            <a:endParaRPr lang="en-US" sz="26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315199" y="1592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DISADVANTAGES:-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7315199" y="22484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Due to absorption or scattering there can be photon loss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Dispersion occurs </a:t>
            </a:r>
            <a:r>
              <a:rPr lang="en-IN" sz="26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i.e</a:t>
            </a: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 signal spreads because light colours move at different speeds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Decoherence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Trust models – Reliance on trusted nodes for beam or the internet channel used for less fraction still vulnerable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Real world constraints- limited bandwidth, high cost, synchronization</a:t>
            </a: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3807"/>
            <a:ext cx="7988703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Garamond" panose="02020404030301010803" pitchFamily="18" charset="0"/>
              </a:rPr>
              <a:t>Analytical and experimental work:-</a:t>
            </a:r>
          </a:p>
        </p:txBody>
      </p:sp>
      <p:sp>
        <p:nvSpPr>
          <p:cNvPr id="5" name="Text 2"/>
          <p:cNvSpPr/>
          <p:nvPr/>
        </p:nvSpPr>
        <p:spPr>
          <a:xfrm>
            <a:off x="6903839" y="36554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092617" y="1965022"/>
            <a:ext cx="7744112" cy="3162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There are various types of QKD but three major types are:-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6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)DV OKD – Discrete Variable QKD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ii)CV QKD – Continuous Variable QKD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iii)DPR QKD- Distributed Phase Reference QKD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600" kern="100" dirty="0">
                <a:solidFill>
                  <a:schemeClr val="bg1"/>
                </a:solidFill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There are three major protocols:-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6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)BB86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600" kern="100" dirty="0">
                <a:solidFill>
                  <a:schemeClr val="bg1"/>
                </a:solidFill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ii)B91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6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iii)COW</a:t>
            </a:r>
          </a:p>
          <a:p>
            <a:pPr marL="0" indent="0">
              <a:lnSpc>
                <a:spcPts val="2850"/>
              </a:lnSpc>
              <a:buNone/>
            </a:pPr>
            <a:endParaRPr lang="en-US" sz="26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795516" y="36554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4145875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903839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6569869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506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4618" y="5538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chemeClr val="bg1"/>
                </a:solidFill>
                <a:latin typeface="Fraunces Medium" panose="020B0604020202020204" charset="0"/>
              </a:rPr>
              <a:t>BB86:-</a:t>
            </a:r>
          </a:p>
        </p:txBody>
      </p:sp>
      <p:sp>
        <p:nvSpPr>
          <p:cNvPr id="4" name="Text 1"/>
          <p:cNvSpPr/>
          <p:nvPr/>
        </p:nvSpPr>
        <p:spPr>
          <a:xfrm>
            <a:off x="6354617" y="174443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4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pic>
        <p:nvPicPr>
          <p:cNvPr id="5" name="Picture 4" descr="Running Feature: Quantum Key Distribution, Protecting the Future of Digital  Society (Part 1) The Principles of Quantum Key Distribution Technology and  the BB84 Protocol | DiGiTAL T-SOUL | TOSHIBA DIGITAL SOLUTIONS CORPORATION">
            <a:extLst>
              <a:ext uri="{FF2B5EF4-FFF2-40B4-BE49-F238E27FC236}">
                <a16:creationId xmlns:a16="http://schemas.microsoft.com/office/drawing/2014/main" id="{D04E9582-9D39-B42D-7EEA-E0E7D12EB4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245" y="1261501"/>
            <a:ext cx="7235736" cy="551298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A48994-90A4-82B6-A6CF-CC9E19DCBD24}"/>
              </a:ext>
            </a:extLst>
          </p:cNvPr>
          <p:cNvSpPr txBox="1"/>
          <p:nvPr/>
        </p:nvSpPr>
        <p:spPr>
          <a:xfrm>
            <a:off x="6432696" y="6876329"/>
            <a:ext cx="8038215" cy="1414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It is discrete variable QKD using polarization.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Based on Heisenberg </a:t>
            </a:r>
            <a:r>
              <a:rPr lang="en-IN" sz="22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uncertainity</a:t>
            </a: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 principle.</a:t>
            </a:r>
          </a:p>
          <a:p>
            <a:endParaRPr lang="en-IN" sz="2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563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655" y="597218"/>
            <a:ext cx="7735491" cy="1886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4800" u="sng" dirty="0">
                <a:solidFill>
                  <a:schemeClr val="bg1"/>
                </a:solidFill>
                <a:latin typeface="Fraunces Medium" panose="020B0604020202020204" charset="0"/>
              </a:rPr>
              <a:t>COW:-</a:t>
            </a:r>
          </a:p>
        </p:txBody>
      </p:sp>
      <p:sp>
        <p:nvSpPr>
          <p:cNvPr id="4" name="Shape 1"/>
          <p:cNvSpPr/>
          <p:nvPr/>
        </p:nvSpPr>
        <p:spPr>
          <a:xfrm>
            <a:off x="6164577" y="1934743"/>
            <a:ext cx="22860" cy="4846915"/>
          </a:xfrm>
          <a:prstGeom prst="roundRect">
            <a:avLst>
              <a:gd name="adj" fmla="val 369727"/>
            </a:avLst>
          </a:prstGeom>
          <a:solidFill>
            <a:srgbClr val="414A70"/>
          </a:solidFill>
          <a:ln/>
        </p:spPr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C86987B-1323-3AEB-9045-C1902476A35E}"/>
              </a:ext>
            </a:extLst>
          </p:cNvPr>
          <p:cNvSpPr txBox="1"/>
          <p:nvPr/>
        </p:nvSpPr>
        <p:spPr>
          <a:xfrm>
            <a:off x="13446849" y="4139293"/>
            <a:ext cx="2401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311F7605-EE88-67BF-9FDE-1877A00F9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703" y="1934743"/>
            <a:ext cx="8080745" cy="5226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It is based on prepare and send logic. It is distributed phase reference QKD.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COW stands for Coherent One Way QKD. Uses coherence between pulses.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 idea is:-</a:t>
            </a: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Alice send weak coherent light pulses.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One pulse in a time slot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Two pulses together (decoy state)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Bob measures arrival beam and checks interference in a second detector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One way signal flow reduces attack surface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aramond" panose="02020404030301010803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506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69827" y="436887"/>
            <a:ext cx="8860573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chemeClr val="bg1"/>
                </a:solidFill>
                <a:latin typeface="Fraunces Medium" panose="020B0604020202020204" charset="0"/>
              </a:rPr>
              <a:t>COW:-</a:t>
            </a:r>
          </a:p>
        </p:txBody>
      </p:sp>
      <p:sp>
        <p:nvSpPr>
          <p:cNvPr id="4" name="Text 1"/>
          <p:cNvSpPr/>
          <p:nvPr/>
        </p:nvSpPr>
        <p:spPr>
          <a:xfrm>
            <a:off x="6000252" y="1744128"/>
            <a:ext cx="7754787" cy="1638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4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pic>
        <p:nvPicPr>
          <p:cNvPr id="5" name="Picture 4" descr="Experimental implementation of COW-QKD protocol in this paper. With an... |  Download Scientific Diagram">
            <a:extLst>
              <a:ext uri="{FF2B5EF4-FFF2-40B4-BE49-F238E27FC236}">
                <a16:creationId xmlns:a16="http://schemas.microsoft.com/office/drawing/2014/main" id="{CFC0AEAF-DEBE-04EB-751C-CEE7A9A33B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028" y="1329934"/>
            <a:ext cx="7322343" cy="373824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5016C5FB-DA3F-F8CC-C53D-24A1E84A2B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2028" y="5356891"/>
            <a:ext cx="8080745" cy="1804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Alice and bob then send time stamps then sifting is done and QBER(Quantum bit error rate) is measured.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If QBER&gt;Threshold (5%) that implies that key is compromised.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1581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47895"/>
            <a:ext cx="126181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FFFFFF"/>
                </a:solidFill>
                <a:latin typeface="Fraunces Medium" pitchFamily="34" charset="0"/>
              </a:rPr>
              <a:t>Conclusion:-</a:t>
            </a:r>
            <a:endParaRPr lang="en-US" sz="4450" u="sng" dirty="0"/>
          </a:p>
        </p:txBody>
      </p:sp>
      <p:sp>
        <p:nvSpPr>
          <p:cNvPr id="4" name="Shape 1"/>
          <p:cNvSpPr/>
          <p:nvPr/>
        </p:nvSpPr>
        <p:spPr>
          <a:xfrm>
            <a:off x="903386" y="4085510"/>
            <a:ext cx="5869553" cy="3119557"/>
          </a:xfrm>
          <a:prstGeom prst="roundRect">
            <a:avLst>
              <a:gd name="adj" fmla="val 34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1028224" y="4210824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Garamond" panose="02020404030301010803" pitchFamily="18" charset="0"/>
              </a:rPr>
              <a:t>Attacks:-</a:t>
            </a:r>
          </a:p>
        </p:txBody>
      </p:sp>
      <p:sp>
        <p:nvSpPr>
          <p:cNvPr id="6" name="Text 3"/>
          <p:cNvSpPr/>
          <p:nvPr/>
        </p:nvSpPr>
        <p:spPr>
          <a:xfrm>
            <a:off x="1070420" y="467332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Prone to few attack like:-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)Intercept-Resend attack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ii)Photon number splitting attack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iii)Trojan horse attack</a:t>
            </a:r>
          </a:p>
          <a:p>
            <a:pPr marL="0" indent="0">
              <a:lnSpc>
                <a:spcPts val="2850"/>
              </a:lnSpc>
              <a:buNone/>
            </a:pPr>
            <a:endParaRPr lang="en-US" sz="2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732626" y="4108138"/>
            <a:ext cx="5679289" cy="3096930"/>
          </a:xfrm>
          <a:prstGeom prst="roundRect">
            <a:avLst>
              <a:gd name="adj" fmla="val 34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918149" y="4222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Garamond" panose="02020404030301010803" pitchFamily="18" charset="0"/>
              </a:rPr>
              <a:t>Counter measure:-</a:t>
            </a:r>
          </a:p>
        </p:txBody>
      </p:sp>
      <p:sp>
        <p:nvSpPr>
          <p:cNvPr id="9" name="Text 6"/>
          <p:cNvSpPr/>
          <p:nvPr/>
        </p:nvSpPr>
        <p:spPr>
          <a:xfrm>
            <a:off x="8010823" y="4677457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Countermeasures can be:-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</a:t>
            </a: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)Monitoring QBER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ii)Authentication and error correction</a:t>
            </a:r>
          </a:p>
          <a:p>
            <a:pPr>
              <a:buNone/>
            </a:pPr>
            <a:r>
              <a:rPr lang="en-IN" sz="22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iii)Decoy states</a:t>
            </a:r>
            <a:endParaRPr lang="en-US" sz="2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874568" y="4908709"/>
            <a:ext cx="29213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39912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655" y="597218"/>
            <a:ext cx="7735491" cy="1886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4400" u="sng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CONCLUSION:-</a:t>
            </a:r>
          </a:p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53376" y="1530192"/>
            <a:ext cx="22860" cy="4846915"/>
          </a:xfrm>
          <a:prstGeom prst="roundRect">
            <a:avLst>
              <a:gd name="adj" fmla="val 369727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695956" y="3226594"/>
            <a:ext cx="704255" cy="22860"/>
          </a:xfrm>
          <a:prstGeom prst="roundRect">
            <a:avLst>
              <a:gd name="adj" fmla="val 369727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227038" y="1755280"/>
            <a:ext cx="452676" cy="452676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95571" y="1852493"/>
            <a:ext cx="138470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599164" y="3046928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501017" y="2904649"/>
            <a:ext cx="6326981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Indian military is adopting indigenously developed QKD technology, system operating over 150 km. Trials were successful and procurement is in way</a:t>
            </a:r>
            <a:endParaRPr lang="en-IN" sz="2200" kern="100" dirty="0">
              <a:solidFill>
                <a:schemeClr val="bg1"/>
              </a:solidFill>
              <a:effectLst/>
              <a:latin typeface="Garamond" panose="02020404030301010803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indent="0" algn="l">
              <a:lnSpc>
                <a:spcPts val="2500"/>
              </a:lnSpc>
              <a:buNone/>
            </a:pPr>
            <a:endParaRPr lang="en-US" sz="2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674703" y="4386143"/>
            <a:ext cx="704255" cy="22860"/>
          </a:xfrm>
          <a:prstGeom prst="roundRect">
            <a:avLst>
              <a:gd name="adj" fmla="val 369727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225020" y="2983185"/>
            <a:ext cx="452676" cy="452676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51042" y="3064195"/>
            <a:ext cx="182999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7443211" y="4136885"/>
            <a:ext cx="6326981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2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QNu</a:t>
            </a:r>
            <a:r>
              <a:rPr lang="en-US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 Labs has been a key partner in providing QKD systems to the Indian Navy.</a:t>
            </a:r>
            <a:endParaRPr lang="en-IN" sz="2200" kern="100" dirty="0">
              <a:solidFill>
                <a:schemeClr val="bg1"/>
              </a:solidFill>
              <a:effectLst/>
              <a:latin typeface="Garamond" panose="02020404030301010803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indent="0" algn="l">
              <a:lnSpc>
                <a:spcPts val="2500"/>
              </a:lnSpc>
              <a:buNone/>
            </a:pPr>
            <a:endParaRPr lang="en-US" sz="2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695956" y="1970188"/>
            <a:ext cx="704255" cy="22860"/>
          </a:xfrm>
          <a:prstGeom prst="roundRect">
            <a:avLst>
              <a:gd name="adj" fmla="val 369727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22037" y="4182665"/>
            <a:ext cx="452676" cy="452676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7" name="Text 14"/>
          <p:cNvSpPr/>
          <p:nvPr/>
        </p:nvSpPr>
        <p:spPr>
          <a:xfrm>
            <a:off x="6346060" y="4298992"/>
            <a:ext cx="166688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7378958" y="5087167"/>
            <a:ext cx="6326981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Advanced testbeds at IIT Delhi showcased entanglement-based, hybrid, and free-space QKD systems, marking a major steps toward real-world, scalable quantum communication</a:t>
            </a:r>
            <a:endParaRPr lang="en-IN" sz="2200" kern="100" dirty="0">
              <a:solidFill>
                <a:schemeClr val="bg1"/>
              </a:solidFill>
              <a:effectLst/>
              <a:latin typeface="Garamond" panose="02020404030301010803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indent="0" algn="l">
              <a:lnSpc>
                <a:spcPts val="2500"/>
              </a:lnSpc>
              <a:buNone/>
            </a:pPr>
            <a:endParaRPr lang="en-US" sz="2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20" name="Text 6">
            <a:extLst>
              <a:ext uri="{FF2B5EF4-FFF2-40B4-BE49-F238E27FC236}">
                <a16:creationId xmlns:a16="http://schemas.microsoft.com/office/drawing/2014/main" id="{0D145693-43DF-2243-72C2-A72A714FCC85}"/>
              </a:ext>
            </a:extLst>
          </p:cNvPr>
          <p:cNvSpPr/>
          <p:nvPr/>
        </p:nvSpPr>
        <p:spPr>
          <a:xfrm>
            <a:off x="7443212" y="1718906"/>
            <a:ext cx="6326981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1</a:t>
            </a:r>
            <a:r>
              <a:rPr lang="en-US" sz="2200" kern="100" baseline="300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st</a:t>
            </a:r>
            <a:r>
              <a:rPr lang="en-US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 QKD from </a:t>
            </a:r>
            <a:r>
              <a:rPr lang="en-US" sz="22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Vindhyanchal</a:t>
            </a:r>
            <a:r>
              <a:rPr lang="en-US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 to Prayagraj </a:t>
            </a:r>
            <a:r>
              <a:rPr lang="en-US" sz="22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i.e</a:t>
            </a:r>
            <a:r>
              <a:rPr lang="en-US" sz="22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 100 km was set up in 2022.</a:t>
            </a:r>
            <a:endParaRPr lang="en-IN" sz="2200" kern="100" dirty="0">
              <a:solidFill>
                <a:schemeClr val="bg1"/>
              </a:solidFill>
              <a:effectLst/>
              <a:latin typeface="Garamond" panose="02020404030301010803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indent="0" algn="l">
              <a:lnSpc>
                <a:spcPts val="2500"/>
              </a:lnSpc>
              <a:buNone/>
            </a:pPr>
            <a:endParaRPr lang="en-US" sz="2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21" name="Shape 13">
            <a:extLst>
              <a:ext uri="{FF2B5EF4-FFF2-40B4-BE49-F238E27FC236}">
                <a16:creationId xmlns:a16="http://schemas.microsoft.com/office/drawing/2014/main" id="{E0A6D44E-40C5-4B07-F3B6-6FEEC6FC7B93}"/>
              </a:ext>
            </a:extLst>
          </p:cNvPr>
          <p:cNvSpPr/>
          <p:nvPr/>
        </p:nvSpPr>
        <p:spPr>
          <a:xfrm>
            <a:off x="6216203" y="5200055"/>
            <a:ext cx="452676" cy="452676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3" name="Text 14">
            <a:extLst>
              <a:ext uri="{FF2B5EF4-FFF2-40B4-BE49-F238E27FC236}">
                <a16:creationId xmlns:a16="http://schemas.microsoft.com/office/drawing/2014/main" id="{3FC00ADF-D6B5-6124-8858-5EB6CAD2628F}"/>
              </a:ext>
            </a:extLst>
          </p:cNvPr>
          <p:cNvSpPr/>
          <p:nvPr/>
        </p:nvSpPr>
        <p:spPr>
          <a:xfrm>
            <a:off x="6349413" y="5275481"/>
            <a:ext cx="166688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BECEF"/>
                </a:solidFill>
                <a:latin typeface="Fraunces Medium" pitchFamily="34" charset="0"/>
              </a:rPr>
              <a:t>4</a:t>
            </a:r>
            <a:endParaRPr lang="en-US" sz="2350" dirty="0"/>
          </a:p>
        </p:txBody>
      </p:sp>
      <p:sp>
        <p:nvSpPr>
          <p:cNvPr id="24" name="Shape 7">
            <a:extLst>
              <a:ext uri="{FF2B5EF4-FFF2-40B4-BE49-F238E27FC236}">
                <a16:creationId xmlns:a16="http://schemas.microsoft.com/office/drawing/2014/main" id="{DA38F257-60B8-9FCB-32AF-2C05648D5D43}"/>
              </a:ext>
            </a:extLst>
          </p:cNvPr>
          <p:cNvSpPr/>
          <p:nvPr/>
        </p:nvSpPr>
        <p:spPr>
          <a:xfrm>
            <a:off x="6685572" y="5412605"/>
            <a:ext cx="704255" cy="22860"/>
          </a:xfrm>
          <a:prstGeom prst="roundRect">
            <a:avLst>
              <a:gd name="adj" fmla="val 369727"/>
            </a:avLst>
          </a:prstGeom>
          <a:solidFill>
            <a:srgbClr val="414A70"/>
          </a:solidFill>
          <a:ln/>
        </p:spPr>
      </p:sp>
    </p:spTree>
    <p:extLst>
      <p:ext uri="{BB962C8B-B14F-4D97-AF65-F5344CB8AC3E}">
        <p14:creationId xmlns:p14="http://schemas.microsoft.com/office/powerpoint/2010/main" val="2462724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837D7F-9C88-7414-2DFD-213B689CA024}"/>
              </a:ext>
            </a:extLst>
          </p:cNvPr>
          <p:cNvSpPr txBox="1"/>
          <p:nvPr/>
        </p:nvSpPr>
        <p:spPr>
          <a:xfrm>
            <a:off x="4513521" y="2849526"/>
            <a:ext cx="560335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Fraunces Medium" panose="020B0604020202020204" charset="0"/>
              </a:rPr>
              <a:t>THANK-YOU!</a:t>
            </a:r>
            <a:endParaRPr lang="en-IN" sz="6600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613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011052-308A-C8AB-3A63-9E8BA439FE66}"/>
              </a:ext>
            </a:extLst>
          </p:cNvPr>
          <p:cNvSpPr txBox="1"/>
          <p:nvPr/>
        </p:nvSpPr>
        <p:spPr>
          <a:xfrm>
            <a:off x="1148316" y="988827"/>
            <a:ext cx="48378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bg1"/>
                </a:solidFill>
                <a:latin typeface="Fraunces Medium" panose="020B0604020202020204" charset="0"/>
              </a:rPr>
              <a:t>CONTENTS:- </a:t>
            </a:r>
            <a:endParaRPr lang="en-IN" sz="4400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78C-BD33-63CF-C267-7F446EA46F1B}"/>
              </a:ext>
            </a:extLst>
          </p:cNvPr>
          <p:cNvSpPr txBox="1"/>
          <p:nvPr/>
        </p:nvSpPr>
        <p:spPr>
          <a:xfrm>
            <a:off x="1148316" y="2488018"/>
            <a:ext cx="9207795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bg1"/>
                </a:solidFill>
                <a:latin typeface="Fraunces Medium" panose="020B0604020202020204" charset="0"/>
              </a:rPr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400" dirty="0">
                <a:solidFill>
                  <a:schemeClr val="bg1"/>
                </a:solidFill>
                <a:latin typeface="Fraunces Medium" panose="020B0604020202020204" charset="0"/>
              </a:rPr>
              <a:t>Literature Survey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400" dirty="0">
                <a:solidFill>
                  <a:schemeClr val="bg1"/>
                </a:solidFill>
                <a:latin typeface="Fraunces Medium" panose="020B0604020202020204" charset="0"/>
              </a:rPr>
              <a:t>Basics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400" dirty="0">
                <a:solidFill>
                  <a:schemeClr val="bg1"/>
                </a:solidFill>
                <a:latin typeface="Fraunces Medium" panose="020B0604020202020204" charset="0"/>
              </a:rPr>
              <a:t>Details of design / Methodology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400" dirty="0">
                <a:solidFill>
                  <a:schemeClr val="bg1"/>
                </a:solidFill>
                <a:latin typeface="Fraunces Medium" panose="020B0604020202020204" charset="0"/>
              </a:rPr>
              <a:t>Analytical and Experimental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400" dirty="0">
                <a:solidFill>
                  <a:schemeClr val="bg1"/>
                </a:solidFill>
                <a:latin typeface="Fraunces Medium" panose="020B0604020202020204" charset="0"/>
              </a:rPr>
              <a:t>Conclusion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3400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284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7C82036-7655-4B4C-DDA8-B15A73812E9E}"/>
              </a:ext>
            </a:extLst>
          </p:cNvPr>
          <p:cNvSpPr txBox="1"/>
          <p:nvPr/>
        </p:nvSpPr>
        <p:spPr>
          <a:xfrm>
            <a:off x="662654" y="476532"/>
            <a:ext cx="7315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u="sng" dirty="0">
                <a:solidFill>
                  <a:schemeClr val="bg1"/>
                </a:solidFill>
                <a:latin typeface="Fraunces Medium" panose="020B0604020202020204" charset="0"/>
              </a:rPr>
              <a:t>INTRODUCTION:-</a:t>
            </a:r>
            <a:endParaRPr lang="en-IN" sz="4400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9A7E517-730D-7505-A3F0-3C3DFEBD5F6D}"/>
              </a:ext>
            </a:extLst>
          </p:cNvPr>
          <p:cNvSpPr txBox="1">
            <a:spLocks/>
          </p:cNvSpPr>
          <p:nvPr/>
        </p:nvSpPr>
        <p:spPr>
          <a:xfrm>
            <a:off x="618406" y="1251075"/>
            <a:ext cx="13393587" cy="574709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bg1"/>
                </a:solidFill>
                <a:latin typeface="Fraunces Medium" panose="020B0604020202020204" charset="0"/>
              </a:rPr>
              <a:t>When it comes to </a:t>
            </a:r>
            <a:r>
              <a:rPr lang="en-US" sz="2400" dirty="0" err="1">
                <a:solidFill>
                  <a:schemeClr val="bg1"/>
                </a:solidFill>
                <a:latin typeface="Fraunces Medium" panose="020B0604020202020204" charset="0"/>
              </a:rPr>
              <a:t>defence</a:t>
            </a:r>
            <a:r>
              <a:rPr lang="en-US" sz="2400" dirty="0">
                <a:solidFill>
                  <a:schemeClr val="bg1"/>
                </a:solidFill>
                <a:latin typeface="Fraunces Medium" panose="020B0604020202020204" charset="0"/>
              </a:rPr>
              <a:t>, we need to be secure not only on land, air or water but also digitally.</a:t>
            </a:r>
          </a:p>
          <a:p>
            <a:r>
              <a:rPr lang="en-US" sz="2400" dirty="0">
                <a:solidFill>
                  <a:schemeClr val="bg1"/>
                </a:solidFill>
                <a:latin typeface="Fraunces Medium" panose="020B0604020202020204" charset="0"/>
              </a:rPr>
              <a:t>Military constantly needs sensitive information regarding satellite position, geophysical images of enemy’s terrain, location of terrorist </a:t>
            </a:r>
            <a:r>
              <a:rPr lang="en-US" sz="2400" dirty="0" err="1">
                <a:solidFill>
                  <a:schemeClr val="bg1"/>
                </a:solidFill>
                <a:latin typeface="Fraunces Medium" panose="020B0604020202020204" charset="0"/>
              </a:rPr>
              <a:t>group,secure</a:t>
            </a:r>
            <a:r>
              <a:rPr lang="en-US" sz="2400" dirty="0">
                <a:solidFill>
                  <a:schemeClr val="bg1"/>
                </a:solidFill>
                <a:latin typeface="Fraunces Medium" panose="020B0604020202020204" charset="0"/>
              </a:rPr>
              <a:t> communication line, designs of artillery, information regarding sensors, etc.</a:t>
            </a:r>
          </a:p>
          <a:p>
            <a:r>
              <a:rPr lang="en-US" sz="2400" dirty="0">
                <a:solidFill>
                  <a:schemeClr val="bg1"/>
                </a:solidFill>
                <a:latin typeface="Fraunces Medium" panose="020B0604020202020204" charset="0"/>
              </a:rPr>
              <a:t>Transfer of such information should be secure and withstand cyber attack</a:t>
            </a:r>
            <a:r>
              <a:rPr lang="en-IN" sz="2400" dirty="0">
                <a:solidFill>
                  <a:schemeClr val="bg1"/>
                </a:solidFill>
                <a:latin typeface="Fraunces Medium" panose="020B0604020202020204" charset="0"/>
              </a:rPr>
              <a:t>.</a:t>
            </a:r>
          </a:p>
          <a:p>
            <a:r>
              <a:rPr lang="en-IN" sz="2400" b="0" i="0" dirty="0">
                <a:solidFill>
                  <a:schemeClr val="bg1"/>
                </a:solidFill>
                <a:effectLst/>
                <a:latin typeface="Fraunces Medium" panose="020B0604020202020204" charset="0"/>
              </a:rPr>
              <a:t>Quantum technology is emerging among all developed nations. USA, Russia and China are developing at faster pace in quantum technology.</a:t>
            </a:r>
          </a:p>
          <a:p>
            <a:r>
              <a:rPr lang="en-IN" sz="2400" dirty="0">
                <a:solidFill>
                  <a:schemeClr val="bg1"/>
                </a:solidFill>
                <a:latin typeface="Fraunces Medium" panose="020B0604020202020204" charset="0"/>
              </a:rPr>
              <a:t>USA and China military uses Quantum cryptography and they are exploring other fields as well.</a:t>
            </a:r>
          </a:p>
          <a:p>
            <a:r>
              <a:rPr lang="en-US" sz="2400" b="0" i="0" dirty="0" err="1">
                <a:solidFill>
                  <a:schemeClr val="bg1"/>
                </a:solidFill>
                <a:effectLst/>
                <a:latin typeface="Fraunces Medium" panose="020B0604020202020204" charset="0"/>
              </a:rPr>
              <a:t>Defence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Fraunces Medium" panose="020B0604020202020204" charset="0"/>
              </a:rPr>
              <a:t> Cyber Agency (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Fraunces Medium" panose="020B0604020202020204" charset="0"/>
              </a:rPr>
              <a:t>DCyA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Fraunces Medium" panose="020B0604020202020204" charset="0"/>
              </a:rPr>
              <a:t>)A tri-service command of the Indian Armed Forces responsible for handling cybersecurity threats.</a:t>
            </a:r>
          </a:p>
          <a:p>
            <a:r>
              <a:rPr lang="en-US" sz="2400" b="0" i="0" dirty="0">
                <a:solidFill>
                  <a:schemeClr val="bg1"/>
                </a:solidFill>
                <a:effectLst/>
                <a:latin typeface="Fraunces Medium" panose="020B0604020202020204" charset="0"/>
              </a:rPr>
              <a:t>The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Fraunces Medium" panose="020B0604020202020204" charset="0"/>
              </a:rPr>
              <a:t>DCyA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Fraunces Medium" panose="020B0604020202020204" charset="0"/>
              </a:rPr>
              <a:t> has the capability to conduct cyber operations, including hacking, surveillance, data recovery, encryption, and countermeasures against various cyber threat actors.</a:t>
            </a:r>
          </a:p>
          <a:p>
            <a:r>
              <a:rPr lang="en-US" sz="2400" b="0" i="0" dirty="0">
                <a:solidFill>
                  <a:schemeClr val="bg1"/>
                </a:solidFill>
                <a:effectLst/>
                <a:latin typeface="Fraunces Medium" panose="020B0604020202020204" charset="0"/>
              </a:rPr>
              <a:t>The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Fraunces Medium" panose="020B0604020202020204" charset="0"/>
              </a:rPr>
              <a:t>DCyA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Fraunces Medium" panose="020B0604020202020204" charset="0"/>
              </a:rPr>
              <a:t> was established in August 2021. Headquartered in New Delhi, the agency is tasked with handling cyber security threats.</a:t>
            </a:r>
          </a:p>
          <a:p>
            <a:r>
              <a:rPr lang="en-US" sz="2400" dirty="0">
                <a:solidFill>
                  <a:schemeClr val="bg1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The military relies on secure communication to protect sensitive information and ensure mission success. From encrypted messages to sophisticated communication networks, we can incorporate quantum cryptography for safeguarding vital data.</a:t>
            </a:r>
            <a:endParaRPr lang="en-US" sz="2400" dirty="0">
              <a:solidFill>
                <a:schemeClr val="bg1"/>
              </a:solidFill>
              <a:latin typeface="Fraunces Medium" panose="020B0604020202020204" charset="0"/>
            </a:endParaRPr>
          </a:p>
          <a:p>
            <a:endParaRPr lang="en-US" sz="2400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615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1734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31151" y="670084"/>
            <a:ext cx="126181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FFFFFF"/>
                </a:solidFill>
                <a:latin typeface="Fraunces Medium" pitchFamily="34" charset="0"/>
              </a:rPr>
              <a:t>LITERATURE SURVEY:-</a:t>
            </a:r>
            <a:endParaRPr lang="en-US" sz="4450" u="sng" dirty="0"/>
          </a:p>
        </p:txBody>
      </p:sp>
      <p:sp>
        <p:nvSpPr>
          <p:cNvPr id="4" name="Shape 1"/>
          <p:cNvSpPr/>
          <p:nvPr/>
        </p:nvSpPr>
        <p:spPr>
          <a:xfrm>
            <a:off x="655567" y="4674275"/>
            <a:ext cx="4196358" cy="2765227"/>
          </a:xfrm>
          <a:prstGeom prst="roundRect">
            <a:avLst>
              <a:gd name="adj" fmla="val 34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93909" y="4908709"/>
            <a:ext cx="39618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Fraunces Medium" panose="020B0604020202020204" charset="0"/>
              </a:rPr>
              <a:t>“Quantum technology and the military revolution or hype?”</a:t>
            </a:r>
            <a:endParaRPr lang="en-US" sz="2200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909" y="5996085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Fraunces Medium" panose="020B0604020202020204" charset="0"/>
              </a:rPr>
              <a:t>Captain Daniel Choi, USMC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Fraunces Medium" panose="020B0604020202020204" charset="0"/>
              </a:rPr>
              <a:t>6 September 2023</a:t>
            </a:r>
          </a:p>
        </p:txBody>
      </p:sp>
      <p:sp>
        <p:nvSpPr>
          <p:cNvPr id="7" name="Shape 4"/>
          <p:cNvSpPr/>
          <p:nvPr/>
        </p:nvSpPr>
        <p:spPr>
          <a:xfrm>
            <a:off x="5057574" y="4674275"/>
            <a:ext cx="4355746" cy="2765227"/>
          </a:xfrm>
          <a:prstGeom prst="roundRect">
            <a:avLst>
              <a:gd name="adj" fmla="val 34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086360" y="4820898"/>
            <a:ext cx="4716921" cy="2765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EBECEF"/>
                </a:solidFill>
                <a:latin typeface="Fraunces Medium" pitchFamily="34" charset="0"/>
              </a:rPr>
              <a:t>“Quantum cryptography 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EBECEF"/>
                </a:solidFill>
                <a:latin typeface="Fraunces Medium" pitchFamily="34" charset="0"/>
              </a:rPr>
              <a:t>and quantum key 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EBECEF"/>
                </a:solidFill>
                <a:latin typeface="Fraunces Medium" pitchFamily="34" charset="0"/>
              </a:rPr>
              <a:t>distribution protocols”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5206348" y="5986220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 err="1">
                <a:solidFill>
                  <a:schemeClr val="bg1"/>
                </a:solidFill>
                <a:latin typeface="Fraunces Medium" panose="020B060402020202020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Fraunces Medium" panose="020B0604020202020204" charset="0"/>
              </a:rPr>
              <a:t> V Padmavathi, Dr B Vishnu Vardhan, Dr A V N Krishna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Fraunces Medium" panose="020B0604020202020204" charset="0"/>
              </a:rPr>
              <a:t>2016 IEEE 6</a:t>
            </a:r>
            <a:r>
              <a:rPr lang="en-US" baseline="30000" dirty="0">
                <a:solidFill>
                  <a:schemeClr val="bg1"/>
                </a:solidFill>
                <a:latin typeface="Fraunces Medium" panose="020B0604020202020204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Fraunces Medium" panose="020B0604020202020204" charset="0"/>
              </a:rPr>
              <a:t> edition</a:t>
            </a:r>
          </a:p>
        </p:txBody>
      </p:sp>
      <p:sp>
        <p:nvSpPr>
          <p:cNvPr id="10" name="Shape 7"/>
          <p:cNvSpPr/>
          <p:nvPr/>
        </p:nvSpPr>
        <p:spPr>
          <a:xfrm>
            <a:off x="9640133" y="4674275"/>
            <a:ext cx="4196358" cy="2765227"/>
          </a:xfrm>
          <a:prstGeom prst="roundRect">
            <a:avLst>
              <a:gd name="adj" fmla="val 34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47755" y="4812387"/>
            <a:ext cx="29213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“Quantum technologies 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3200">
                <a:solidFill>
                  <a:srgbClr val="EBECEF"/>
                </a:solidFill>
                <a:latin typeface="Fraunces Medium" pitchFamily="34" charset="0"/>
              </a:rPr>
              <a:t>US-China </a:t>
            </a:r>
            <a:r>
              <a:rPr lang="en-US" sz="3200" dirty="0">
                <a:solidFill>
                  <a:srgbClr val="EBECEF"/>
                </a:solidFill>
                <a:latin typeface="Fraunces Medium" pitchFamily="34" charset="0"/>
              </a:rPr>
              <a:t>Strategic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EBECEF"/>
                </a:solidFill>
                <a:latin typeface="Fraunces Medium" pitchFamily="34" charset="0"/>
              </a:rPr>
              <a:t>competition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9803281" y="5986220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Fraunces Medium" panose="020B0604020202020204" charset="0"/>
              </a:rPr>
              <a:t>Elsa B Kania, John K Costello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Fraunces Medium" panose="020B0604020202020204" charset="0"/>
              </a:rPr>
              <a:t>2017 IEE</a:t>
            </a:r>
          </a:p>
        </p:txBody>
      </p:sp>
    </p:spTree>
    <p:extLst>
      <p:ext uri="{BB962C8B-B14F-4D97-AF65-F5344CB8AC3E}">
        <p14:creationId xmlns:p14="http://schemas.microsoft.com/office/powerpoint/2010/main" val="3282157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0E22E0-13BA-0D78-CA9B-323CBDFC0B58}"/>
              </a:ext>
            </a:extLst>
          </p:cNvPr>
          <p:cNvSpPr txBox="1"/>
          <p:nvPr/>
        </p:nvSpPr>
        <p:spPr>
          <a:xfrm>
            <a:off x="925032" y="963650"/>
            <a:ext cx="7315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u="sng" dirty="0">
                <a:solidFill>
                  <a:schemeClr val="bg1"/>
                </a:solidFill>
                <a:latin typeface="Fraunces Medium" panose="020B0604020202020204" charset="0"/>
              </a:rPr>
              <a:t>BASICS:-</a:t>
            </a:r>
            <a:endParaRPr lang="en-IN" sz="4400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58075A-5EF8-8FB4-282D-8612117E3A3B}"/>
              </a:ext>
            </a:extLst>
          </p:cNvPr>
          <p:cNvSpPr txBox="1"/>
          <p:nvPr/>
        </p:nvSpPr>
        <p:spPr>
          <a:xfrm>
            <a:off x="627319" y="2052068"/>
            <a:ext cx="11812773" cy="5063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We are aware about bits that is 1 or 0. Quantum bit have ability to stay in either 0 or 1 or both </a:t>
            </a:r>
            <a:r>
              <a:rPr lang="en-IN" sz="2400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i.e</a:t>
            </a: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 it can exist in both states at same time. Quantum mechanics we deal with motion of sub-atomic particles. </a:t>
            </a:r>
          </a:p>
          <a:p>
            <a:pPr marL="285750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Quantum is a discrete packet of energy. One photon of light carries exactly one quantum of energy.</a:t>
            </a:r>
          </a:p>
          <a:p>
            <a:pPr marL="285750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Dual nature of light is the core reason. Light can behave as a particle and as a wave. That is, light behave as a particle in single slit experiment and behave as wave on double slit experiment. </a:t>
            </a:r>
          </a:p>
          <a:p>
            <a:pPr marL="285750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Heisenberg also stated that we can either measure momentum or position of a sub-atomic particle. Measuring both at same time is impossible.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We use ‘qubit’ in quantum computing rather than ordinary bit. Superposition of two states means quantum system is in two state at a time.</a:t>
            </a:r>
            <a:endParaRPr lang="en-IN" sz="24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973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E96D1E-3F12-8EA0-0089-15272A3D68C0}"/>
              </a:ext>
            </a:extLst>
          </p:cNvPr>
          <p:cNvSpPr txBox="1"/>
          <p:nvPr/>
        </p:nvSpPr>
        <p:spPr>
          <a:xfrm>
            <a:off x="659218" y="963649"/>
            <a:ext cx="7315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u="sng" dirty="0">
                <a:solidFill>
                  <a:schemeClr val="bg1"/>
                </a:solidFill>
                <a:latin typeface="Fraunces Medium" panose="020B0604020202020204" charset="0"/>
              </a:rPr>
              <a:t>BASICS:-</a:t>
            </a:r>
            <a:endParaRPr lang="en-IN" sz="4400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02325E-4125-F904-E82C-10334C72F3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t="15041" r="30256" b="19412"/>
          <a:stretch/>
        </p:blipFill>
        <p:spPr bwMode="auto">
          <a:xfrm>
            <a:off x="697137" y="2269013"/>
            <a:ext cx="7239361" cy="397864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B3D6B8-79E3-EAAD-A4C4-21AAB6360D12}"/>
              </a:ext>
            </a:extLst>
          </p:cNvPr>
          <p:cNvSpPr txBox="1"/>
          <p:nvPr/>
        </p:nvSpPr>
        <p:spPr>
          <a:xfrm>
            <a:off x="7974418" y="1348370"/>
            <a:ext cx="6624083" cy="4899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There are different ways to represent qubit state. 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 Dirac/Bra- Ket notation is used to describe the value of a qubit as a vector in sphere.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         | Ψ &gt;  is called as </a:t>
            </a:r>
            <a:r>
              <a:rPr lang="en-US" sz="18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ket</a:t>
            </a:r>
            <a:r>
              <a:rPr lang="en-US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psi or &lt; Ψ | is called a bra psi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 qubit can in a superposition state as | Ψ&gt; = α |0&gt; + β |1&gt; where,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        | Ψ&gt; = quantum state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        | 0&gt; = up spin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        |1&gt; = down spin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        Probability of finding | Ψ&gt;  in either state |0&gt; or |1&gt;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        Eg.60% probability of getting | 1&gt;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        40% probability of getting | 0&gt;</a:t>
            </a:r>
            <a:endParaRPr lang="en-I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IN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52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681F8F-257D-19ED-34C1-8FA43B757B6E}"/>
              </a:ext>
            </a:extLst>
          </p:cNvPr>
          <p:cNvSpPr txBox="1"/>
          <p:nvPr/>
        </p:nvSpPr>
        <p:spPr>
          <a:xfrm>
            <a:off x="318976" y="713112"/>
            <a:ext cx="118340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Fraunces Medium" panose="020B0604020202020204" charset="0"/>
              </a:rPr>
              <a:t>Details of design / Methodology:-</a:t>
            </a:r>
          </a:p>
          <a:p>
            <a:endParaRPr lang="en-IN" sz="4400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B2DE07-CC98-1EE9-3214-CF6712054800}"/>
              </a:ext>
            </a:extLst>
          </p:cNvPr>
          <p:cNvSpPr txBox="1"/>
          <p:nvPr/>
        </p:nvSpPr>
        <p:spPr>
          <a:xfrm>
            <a:off x="318976" y="1705084"/>
            <a:ext cx="118340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There are various gates used in quantum computing which are shown in below table.</a:t>
            </a:r>
            <a:endParaRPr lang="en-IN" sz="2800" kern="100" dirty="0">
              <a:solidFill>
                <a:schemeClr val="bg1"/>
              </a:solidFill>
              <a:effectLst/>
              <a:latin typeface="Garamond" panose="02020404030301010803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IN" sz="3400" u="sng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endParaRPr lang="en-IN" sz="3400" u="sng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D0C378-51EF-C334-FFFF-C1DADBCE15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758" t="35013" r="32776" b="15586"/>
          <a:stretch/>
        </p:blipFill>
        <p:spPr>
          <a:xfrm>
            <a:off x="175437" y="2489916"/>
            <a:ext cx="6815470" cy="53401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CC58A8-5808-2990-6347-438CBFF3B0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614" t="30255" r="32849" b="30104"/>
          <a:stretch/>
        </p:blipFill>
        <p:spPr>
          <a:xfrm>
            <a:off x="6990907" y="2551005"/>
            <a:ext cx="7464056" cy="521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51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C8FB2F-F0A8-3AB6-1132-16C711DE9BF9}"/>
              </a:ext>
            </a:extLst>
          </p:cNvPr>
          <p:cNvSpPr txBox="1"/>
          <p:nvPr/>
        </p:nvSpPr>
        <p:spPr>
          <a:xfrm>
            <a:off x="318976" y="330340"/>
            <a:ext cx="118340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Fraunces Medium" panose="020B0604020202020204" charset="0"/>
              </a:rPr>
              <a:t>Details of design / Methodology:-</a:t>
            </a:r>
          </a:p>
          <a:p>
            <a:endParaRPr lang="en-IN" sz="4400" u="sng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B8C669-8DF6-2E5A-34D4-359AF084508B}"/>
              </a:ext>
            </a:extLst>
          </p:cNvPr>
          <p:cNvSpPr txBox="1"/>
          <p:nvPr/>
        </p:nvSpPr>
        <p:spPr>
          <a:xfrm>
            <a:off x="446568" y="1158950"/>
            <a:ext cx="13131210" cy="7597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b="1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Quantum frameworks</a:t>
            </a:r>
            <a:endParaRPr lang="en-IN" sz="2800" kern="100" dirty="0">
              <a:solidFill>
                <a:schemeClr val="bg1"/>
              </a:solidFill>
              <a:effectLst/>
              <a:latin typeface="Garamond" panose="02020404030301010803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There are various frame works available like:-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b="1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1)Cirq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It is available for simulation and is provided by Google. Tensor flow Quantum is a neural network developed with artificial intelligence along with quantum computing.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b="1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2)Microsoft Quantum Development kit 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Q# has interoperability with Python. It’s a high level programming language.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Azure provide hardware.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b="1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3)</a:t>
            </a:r>
            <a:r>
              <a:rPr lang="en-IN" sz="2800" b="1" kern="100" dirty="0" err="1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Qiskit</a:t>
            </a:r>
            <a:r>
              <a:rPr lang="en-IN" sz="2800" b="1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 – IBM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It is python based and internationally accepted therefore used widely.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It is based of principal “learn more by viewing”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IN" sz="2800" kern="1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  <a:cs typeface="Mangal" panose="02040503050203030202" pitchFamily="18" charset="0"/>
              </a:rPr>
              <a:t>IBM allows working on simulator as well actual quantum computer.</a:t>
            </a:r>
          </a:p>
          <a:p>
            <a:endParaRPr lang="en-IN" sz="28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382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1520" y="892254"/>
            <a:ext cx="13167360" cy="1306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Quantum Cryptography: The Future of Unbreakable Communication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034" y="2616637"/>
            <a:ext cx="2172533" cy="153876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3352" y="3376374"/>
            <a:ext cx="119777" cy="418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5318522" y="2825591"/>
            <a:ext cx="3053001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Unbreakable Encryption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5318522" y="3277553"/>
            <a:ext cx="8371403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Quantum mechanics ensures secure communication by leveraging the fundamental principles of quantum physics.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161717" y="4171950"/>
            <a:ext cx="8685014" cy="11430"/>
          </a:xfrm>
          <a:prstGeom prst="roundRect">
            <a:avLst>
              <a:gd name="adj" fmla="val 768117"/>
            </a:avLst>
          </a:prstGeom>
          <a:solidFill>
            <a:srgbClr val="414A70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0708" y="4207550"/>
            <a:ext cx="4345186" cy="153876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44064" y="4767858"/>
            <a:ext cx="158353" cy="418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6404848" y="4416504"/>
            <a:ext cx="261294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Distribution</a:t>
            </a:r>
            <a:endParaRPr lang="en-US" sz="2050" dirty="0"/>
          </a:p>
        </p:txBody>
      </p:sp>
      <p:sp>
        <p:nvSpPr>
          <p:cNvPr id="11" name="Text 7"/>
          <p:cNvSpPr/>
          <p:nvPr/>
        </p:nvSpPr>
        <p:spPr>
          <a:xfrm>
            <a:off x="6404848" y="4868466"/>
            <a:ext cx="728507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Quantum key distribution (QKD) guarantees secure key exchange, making interception virtually impossible.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6248043" y="5762863"/>
            <a:ext cx="7598688" cy="11430"/>
          </a:xfrm>
          <a:prstGeom prst="roundRect">
            <a:avLst>
              <a:gd name="adj" fmla="val 768117"/>
            </a:avLst>
          </a:prstGeom>
          <a:solidFill>
            <a:srgbClr val="414A70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381" y="5798463"/>
            <a:ext cx="6517838" cy="153876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51089" y="6358771"/>
            <a:ext cx="144304" cy="418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050" dirty="0"/>
          </a:p>
        </p:txBody>
      </p:sp>
      <p:sp>
        <p:nvSpPr>
          <p:cNvPr id="15" name="Text 10"/>
          <p:cNvSpPr/>
          <p:nvPr/>
        </p:nvSpPr>
        <p:spPr>
          <a:xfrm>
            <a:off x="7491174" y="6007418"/>
            <a:ext cx="261294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Future Applications</a:t>
            </a:r>
            <a:endParaRPr lang="en-US" sz="2050" dirty="0"/>
          </a:p>
        </p:txBody>
      </p:sp>
      <p:sp>
        <p:nvSpPr>
          <p:cNvPr id="16" name="Text 11"/>
          <p:cNvSpPr/>
          <p:nvPr/>
        </p:nvSpPr>
        <p:spPr>
          <a:xfrm>
            <a:off x="7491174" y="6459379"/>
            <a:ext cx="6198751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Quantum cryptography holds potential for revolutionizing secure communication in the military and beyond.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1361</Words>
  <Application>Microsoft Office PowerPoint</Application>
  <PresentationFormat>Custom</PresentationFormat>
  <Paragraphs>159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Symbol</vt:lpstr>
      <vt:lpstr>Times New Roman</vt:lpstr>
      <vt:lpstr>Calibri</vt:lpstr>
      <vt:lpstr>Fraunces Medium</vt:lpstr>
      <vt:lpstr>Century</vt:lpstr>
      <vt:lpstr>Garamond</vt:lpstr>
      <vt:lpstr>Epilogue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APOORVA KULKARNI</cp:lastModifiedBy>
  <cp:revision>9</cp:revision>
  <cp:lastPrinted>2024-10-08T18:49:54Z</cp:lastPrinted>
  <dcterms:created xsi:type="dcterms:W3CDTF">2024-10-08T15:47:52Z</dcterms:created>
  <dcterms:modified xsi:type="dcterms:W3CDTF">2025-04-25T05:38:13Z</dcterms:modified>
</cp:coreProperties>
</file>